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85" r:id="rId4"/>
    <p:sldMasterId id="2147483698" r:id="rId5"/>
    <p:sldMasterId id="2147483711" r:id="rId6"/>
    <p:sldMasterId id="2147483724" r:id="rId7"/>
  </p:sldMasterIdLst>
  <p:sldIdLst>
    <p:sldId id="257" r:id="rId8"/>
    <p:sldId id="258" r:id="rId9"/>
    <p:sldId id="259" r:id="rId10"/>
    <p:sldId id="260" r:id="rId11"/>
    <p:sldId id="261" r:id="rId12"/>
    <p:sldId id="262" r:id="rId13"/>
    <p:sldId id="301" r:id="rId14"/>
    <p:sldId id="288" r:id="rId15"/>
    <p:sldId id="265" r:id="rId16"/>
    <p:sldId id="266" r:id="rId17"/>
    <p:sldId id="256" r:id="rId18"/>
    <p:sldId id="300" r:id="rId19"/>
    <p:sldId id="289" r:id="rId20"/>
    <p:sldId id="304" r:id="rId21"/>
    <p:sldId id="285" r:id="rId22"/>
    <p:sldId id="268" r:id="rId23"/>
    <p:sldId id="269" r:id="rId24"/>
    <p:sldId id="270" r:id="rId25"/>
    <p:sldId id="272" r:id="rId26"/>
    <p:sldId id="273" r:id="rId27"/>
    <p:sldId id="274" r:id="rId28"/>
    <p:sldId id="275" r:id="rId29"/>
    <p:sldId id="298" r:id="rId30"/>
    <p:sldId id="302" r:id="rId31"/>
    <p:sldId id="292" r:id="rId32"/>
    <p:sldId id="293" r:id="rId33"/>
    <p:sldId id="277" r:id="rId34"/>
    <p:sldId id="278" r:id="rId35"/>
    <p:sldId id="279" r:id="rId36"/>
    <p:sldId id="280" r:id="rId37"/>
    <p:sldId id="281" r:id="rId38"/>
    <p:sldId id="282" r:id="rId39"/>
    <p:sldId id="286" r:id="rId40"/>
    <p:sldId id="283" r:id="rId41"/>
    <p:sldId id="296" r:id="rId42"/>
    <p:sldId id="284" r:id="rId43"/>
    <p:sldId id="287" r:id="rId44"/>
    <p:sldId id="294" r:id="rId45"/>
    <p:sldId id="291" r:id="rId46"/>
    <p:sldId id="290" r:id="rId47"/>
    <p:sldId id="297" r:id="rId4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8F200"/>
    <a:srgbClr val="FF00FF"/>
    <a:srgbClr val="000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96" d="100"/>
          <a:sy n="96" d="100"/>
        </p:scale>
        <p:origin x="-1428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8" Type="http://schemas.openxmlformats.org/officeDocument/2006/relationships/slide" Target="slides/slide1.xml"/><Relationship Id="rId51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image" Target="../media/image14.wmf"/><Relationship Id="rId3" Type="http://schemas.openxmlformats.org/officeDocument/2006/relationships/image" Target="../media/image4.wmf"/><Relationship Id="rId7" Type="http://schemas.openxmlformats.org/officeDocument/2006/relationships/image" Target="../media/image8.wmf"/><Relationship Id="rId12" Type="http://schemas.openxmlformats.org/officeDocument/2006/relationships/image" Target="../media/image13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6" Type="http://schemas.openxmlformats.org/officeDocument/2006/relationships/image" Target="../media/image7.wmf"/><Relationship Id="rId11" Type="http://schemas.openxmlformats.org/officeDocument/2006/relationships/image" Target="../media/image12.wmf"/><Relationship Id="rId5" Type="http://schemas.openxmlformats.org/officeDocument/2006/relationships/image" Target="../media/image6.wmf"/><Relationship Id="rId10" Type="http://schemas.openxmlformats.org/officeDocument/2006/relationships/image" Target="../media/image11.wmf"/><Relationship Id="rId4" Type="http://schemas.openxmlformats.org/officeDocument/2006/relationships/image" Target="../media/image5.wmf"/><Relationship Id="rId9" Type="http://schemas.openxmlformats.org/officeDocument/2006/relationships/image" Target="../media/image10.wmf"/><Relationship Id="rId14" Type="http://schemas.openxmlformats.org/officeDocument/2006/relationships/image" Target="../media/image15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65.wmf"/><Relationship Id="rId13" Type="http://schemas.openxmlformats.org/officeDocument/2006/relationships/image" Target="../media/image70.wmf"/><Relationship Id="rId18" Type="http://schemas.openxmlformats.org/officeDocument/2006/relationships/image" Target="../media/image75.wmf"/><Relationship Id="rId3" Type="http://schemas.openxmlformats.org/officeDocument/2006/relationships/image" Target="../media/image60.wmf"/><Relationship Id="rId21" Type="http://schemas.openxmlformats.org/officeDocument/2006/relationships/image" Target="../media/image78.wmf"/><Relationship Id="rId7" Type="http://schemas.openxmlformats.org/officeDocument/2006/relationships/image" Target="../media/image64.wmf"/><Relationship Id="rId12" Type="http://schemas.openxmlformats.org/officeDocument/2006/relationships/image" Target="../media/image69.wmf"/><Relationship Id="rId17" Type="http://schemas.openxmlformats.org/officeDocument/2006/relationships/image" Target="../media/image74.wmf"/><Relationship Id="rId2" Type="http://schemas.openxmlformats.org/officeDocument/2006/relationships/image" Target="../media/image59.wmf"/><Relationship Id="rId16" Type="http://schemas.openxmlformats.org/officeDocument/2006/relationships/image" Target="../media/image73.wmf"/><Relationship Id="rId20" Type="http://schemas.openxmlformats.org/officeDocument/2006/relationships/image" Target="../media/image77.wmf"/><Relationship Id="rId1" Type="http://schemas.openxmlformats.org/officeDocument/2006/relationships/image" Target="../media/image58.emf"/><Relationship Id="rId6" Type="http://schemas.openxmlformats.org/officeDocument/2006/relationships/image" Target="../media/image63.wmf"/><Relationship Id="rId11" Type="http://schemas.openxmlformats.org/officeDocument/2006/relationships/image" Target="../media/image68.wmf"/><Relationship Id="rId5" Type="http://schemas.openxmlformats.org/officeDocument/2006/relationships/image" Target="../media/image62.wmf"/><Relationship Id="rId15" Type="http://schemas.openxmlformats.org/officeDocument/2006/relationships/image" Target="../media/image72.wmf"/><Relationship Id="rId10" Type="http://schemas.openxmlformats.org/officeDocument/2006/relationships/image" Target="../media/image67.wmf"/><Relationship Id="rId19" Type="http://schemas.openxmlformats.org/officeDocument/2006/relationships/image" Target="../media/image76.wmf"/><Relationship Id="rId4" Type="http://schemas.openxmlformats.org/officeDocument/2006/relationships/image" Target="../media/image61.wmf"/><Relationship Id="rId9" Type="http://schemas.openxmlformats.org/officeDocument/2006/relationships/image" Target="../media/image66.wmf"/><Relationship Id="rId14" Type="http://schemas.openxmlformats.org/officeDocument/2006/relationships/image" Target="../media/image71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86.wmf"/><Relationship Id="rId13" Type="http://schemas.openxmlformats.org/officeDocument/2006/relationships/image" Target="../media/image91.wmf"/><Relationship Id="rId3" Type="http://schemas.openxmlformats.org/officeDocument/2006/relationships/image" Target="../media/image81.wmf"/><Relationship Id="rId7" Type="http://schemas.openxmlformats.org/officeDocument/2006/relationships/image" Target="../media/image85.wmf"/><Relationship Id="rId12" Type="http://schemas.openxmlformats.org/officeDocument/2006/relationships/image" Target="../media/image90.wmf"/><Relationship Id="rId2" Type="http://schemas.openxmlformats.org/officeDocument/2006/relationships/image" Target="../media/image80.wmf"/><Relationship Id="rId1" Type="http://schemas.openxmlformats.org/officeDocument/2006/relationships/image" Target="../media/image79.wmf"/><Relationship Id="rId6" Type="http://schemas.openxmlformats.org/officeDocument/2006/relationships/image" Target="../media/image84.wmf"/><Relationship Id="rId11" Type="http://schemas.openxmlformats.org/officeDocument/2006/relationships/image" Target="../media/image89.wmf"/><Relationship Id="rId5" Type="http://schemas.openxmlformats.org/officeDocument/2006/relationships/image" Target="../media/image83.wmf"/><Relationship Id="rId10" Type="http://schemas.openxmlformats.org/officeDocument/2006/relationships/image" Target="../media/image88.wmf"/><Relationship Id="rId4" Type="http://schemas.openxmlformats.org/officeDocument/2006/relationships/image" Target="../media/image82.wmf"/><Relationship Id="rId9" Type="http://schemas.openxmlformats.org/officeDocument/2006/relationships/image" Target="../media/image87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wmf"/><Relationship Id="rId13" Type="http://schemas.openxmlformats.org/officeDocument/2006/relationships/image" Target="../media/image105.wmf"/><Relationship Id="rId18" Type="http://schemas.openxmlformats.org/officeDocument/2006/relationships/image" Target="../media/image110.wmf"/><Relationship Id="rId3" Type="http://schemas.openxmlformats.org/officeDocument/2006/relationships/image" Target="../media/image95.wmf"/><Relationship Id="rId21" Type="http://schemas.openxmlformats.org/officeDocument/2006/relationships/image" Target="../media/image113.wmf"/><Relationship Id="rId7" Type="http://schemas.openxmlformats.org/officeDocument/2006/relationships/image" Target="../media/image99.wmf"/><Relationship Id="rId12" Type="http://schemas.openxmlformats.org/officeDocument/2006/relationships/image" Target="../media/image104.wmf"/><Relationship Id="rId17" Type="http://schemas.openxmlformats.org/officeDocument/2006/relationships/image" Target="../media/image109.wmf"/><Relationship Id="rId2" Type="http://schemas.openxmlformats.org/officeDocument/2006/relationships/image" Target="../media/image94.wmf"/><Relationship Id="rId16" Type="http://schemas.openxmlformats.org/officeDocument/2006/relationships/image" Target="../media/image108.wmf"/><Relationship Id="rId20" Type="http://schemas.openxmlformats.org/officeDocument/2006/relationships/image" Target="../media/image112.wmf"/><Relationship Id="rId1" Type="http://schemas.openxmlformats.org/officeDocument/2006/relationships/image" Target="../media/image93.wmf"/><Relationship Id="rId6" Type="http://schemas.openxmlformats.org/officeDocument/2006/relationships/image" Target="../media/image98.wmf"/><Relationship Id="rId11" Type="http://schemas.openxmlformats.org/officeDocument/2006/relationships/image" Target="../media/image103.wmf"/><Relationship Id="rId5" Type="http://schemas.openxmlformats.org/officeDocument/2006/relationships/image" Target="../media/image97.wmf"/><Relationship Id="rId15" Type="http://schemas.openxmlformats.org/officeDocument/2006/relationships/image" Target="../media/image107.wmf"/><Relationship Id="rId10" Type="http://schemas.openxmlformats.org/officeDocument/2006/relationships/image" Target="../media/image102.wmf"/><Relationship Id="rId19" Type="http://schemas.openxmlformats.org/officeDocument/2006/relationships/image" Target="../media/image111.wmf"/><Relationship Id="rId4" Type="http://schemas.openxmlformats.org/officeDocument/2006/relationships/image" Target="../media/image96.wmf"/><Relationship Id="rId9" Type="http://schemas.openxmlformats.org/officeDocument/2006/relationships/image" Target="../media/image101.wmf"/><Relationship Id="rId14" Type="http://schemas.openxmlformats.org/officeDocument/2006/relationships/image" Target="../media/image106.wmf"/><Relationship Id="rId22" Type="http://schemas.openxmlformats.org/officeDocument/2006/relationships/image" Target="../media/image114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5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wmf"/><Relationship Id="rId1" Type="http://schemas.openxmlformats.org/officeDocument/2006/relationships/image" Target="../media/image116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wmf"/><Relationship Id="rId2" Type="http://schemas.openxmlformats.org/officeDocument/2006/relationships/image" Target="../media/image120.wmf"/><Relationship Id="rId1" Type="http://schemas.openxmlformats.org/officeDocument/2006/relationships/image" Target="../media/image119.wmf"/><Relationship Id="rId6" Type="http://schemas.openxmlformats.org/officeDocument/2006/relationships/image" Target="../media/image124.wmf"/><Relationship Id="rId5" Type="http://schemas.openxmlformats.org/officeDocument/2006/relationships/image" Target="../media/image123.wmf"/><Relationship Id="rId4" Type="http://schemas.openxmlformats.org/officeDocument/2006/relationships/image" Target="../media/image122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9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9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7.wmf"/></Relationships>
</file>

<file path=ppt/drawings/_rels/vmlDrawing19.vml.rels><?xml version="1.0" encoding="UTF-8" standalone="yes"?>
<Relationships xmlns="http://schemas.openxmlformats.org/package/2006/relationships"><Relationship Id="rId8" Type="http://schemas.openxmlformats.org/officeDocument/2006/relationships/image" Target="../media/image86.wmf"/><Relationship Id="rId13" Type="http://schemas.openxmlformats.org/officeDocument/2006/relationships/image" Target="../media/image91.wmf"/><Relationship Id="rId3" Type="http://schemas.openxmlformats.org/officeDocument/2006/relationships/image" Target="../media/image81.wmf"/><Relationship Id="rId7" Type="http://schemas.openxmlformats.org/officeDocument/2006/relationships/image" Target="../media/image85.wmf"/><Relationship Id="rId12" Type="http://schemas.openxmlformats.org/officeDocument/2006/relationships/image" Target="../media/image90.wmf"/><Relationship Id="rId2" Type="http://schemas.openxmlformats.org/officeDocument/2006/relationships/image" Target="../media/image80.wmf"/><Relationship Id="rId1" Type="http://schemas.openxmlformats.org/officeDocument/2006/relationships/image" Target="../media/image79.wmf"/><Relationship Id="rId6" Type="http://schemas.openxmlformats.org/officeDocument/2006/relationships/image" Target="../media/image84.wmf"/><Relationship Id="rId11" Type="http://schemas.openxmlformats.org/officeDocument/2006/relationships/image" Target="../media/image89.wmf"/><Relationship Id="rId5" Type="http://schemas.openxmlformats.org/officeDocument/2006/relationships/image" Target="../media/image83.wmf"/><Relationship Id="rId10" Type="http://schemas.openxmlformats.org/officeDocument/2006/relationships/image" Target="../media/image88.wmf"/><Relationship Id="rId4" Type="http://schemas.openxmlformats.org/officeDocument/2006/relationships/image" Target="../media/image82.wmf"/><Relationship Id="rId9" Type="http://schemas.openxmlformats.org/officeDocument/2006/relationships/image" Target="../media/image87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13" Type="http://schemas.openxmlformats.org/officeDocument/2006/relationships/image" Target="../media/image28.wmf"/><Relationship Id="rId3" Type="http://schemas.openxmlformats.org/officeDocument/2006/relationships/image" Target="../media/image18.wmf"/><Relationship Id="rId7" Type="http://schemas.openxmlformats.org/officeDocument/2006/relationships/image" Target="../media/image22.wmf"/><Relationship Id="rId12" Type="http://schemas.openxmlformats.org/officeDocument/2006/relationships/image" Target="../media/image27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6" Type="http://schemas.openxmlformats.org/officeDocument/2006/relationships/image" Target="../media/image21.wmf"/><Relationship Id="rId11" Type="http://schemas.openxmlformats.org/officeDocument/2006/relationships/image" Target="../media/image26.wmf"/><Relationship Id="rId5" Type="http://schemas.openxmlformats.org/officeDocument/2006/relationships/image" Target="../media/image20.wmf"/><Relationship Id="rId10" Type="http://schemas.openxmlformats.org/officeDocument/2006/relationships/image" Target="../media/image25.wmf"/><Relationship Id="rId4" Type="http://schemas.openxmlformats.org/officeDocument/2006/relationships/image" Target="../media/image19.wmf"/><Relationship Id="rId9" Type="http://schemas.openxmlformats.org/officeDocument/2006/relationships/image" Target="../media/image24.wmf"/></Relationships>
</file>

<file path=ppt/drawings/_rels/vmlDrawing20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wmf"/><Relationship Id="rId13" Type="http://schemas.openxmlformats.org/officeDocument/2006/relationships/image" Target="../media/image140.wmf"/><Relationship Id="rId3" Type="http://schemas.openxmlformats.org/officeDocument/2006/relationships/image" Target="../media/image130.wmf"/><Relationship Id="rId7" Type="http://schemas.openxmlformats.org/officeDocument/2006/relationships/image" Target="../media/image134.wmf"/><Relationship Id="rId12" Type="http://schemas.openxmlformats.org/officeDocument/2006/relationships/image" Target="../media/image139.wmf"/><Relationship Id="rId2" Type="http://schemas.openxmlformats.org/officeDocument/2006/relationships/image" Target="../media/image129.wmf"/><Relationship Id="rId1" Type="http://schemas.openxmlformats.org/officeDocument/2006/relationships/image" Target="../media/image128.wmf"/><Relationship Id="rId6" Type="http://schemas.openxmlformats.org/officeDocument/2006/relationships/image" Target="../media/image133.wmf"/><Relationship Id="rId11" Type="http://schemas.openxmlformats.org/officeDocument/2006/relationships/image" Target="../media/image138.wmf"/><Relationship Id="rId5" Type="http://schemas.openxmlformats.org/officeDocument/2006/relationships/image" Target="../media/image132.wmf"/><Relationship Id="rId15" Type="http://schemas.openxmlformats.org/officeDocument/2006/relationships/image" Target="../media/image142.wmf"/><Relationship Id="rId10" Type="http://schemas.openxmlformats.org/officeDocument/2006/relationships/image" Target="../media/image137.wmf"/><Relationship Id="rId4" Type="http://schemas.openxmlformats.org/officeDocument/2006/relationships/image" Target="../media/image131.wmf"/><Relationship Id="rId9" Type="http://schemas.openxmlformats.org/officeDocument/2006/relationships/image" Target="../media/image136.wmf"/><Relationship Id="rId14" Type="http://schemas.openxmlformats.org/officeDocument/2006/relationships/image" Target="../media/image141.wmf"/></Relationships>
</file>

<file path=ppt/drawings/_rels/vmlDrawing2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wmf"/><Relationship Id="rId13" Type="http://schemas.openxmlformats.org/officeDocument/2006/relationships/image" Target="../media/image140.wmf"/><Relationship Id="rId3" Type="http://schemas.openxmlformats.org/officeDocument/2006/relationships/image" Target="../media/image144.wmf"/><Relationship Id="rId7" Type="http://schemas.openxmlformats.org/officeDocument/2006/relationships/image" Target="../media/image145.wmf"/><Relationship Id="rId12" Type="http://schemas.openxmlformats.org/officeDocument/2006/relationships/image" Target="../media/image149.wmf"/><Relationship Id="rId17" Type="http://schemas.openxmlformats.org/officeDocument/2006/relationships/image" Target="../media/image152.wmf"/><Relationship Id="rId2" Type="http://schemas.openxmlformats.org/officeDocument/2006/relationships/image" Target="../media/image143.wmf"/><Relationship Id="rId16" Type="http://schemas.openxmlformats.org/officeDocument/2006/relationships/image" Target="../media/image151.wmf"/><Relationship Id="rId1" Type="http://schemas.openxmlformats.org/officeDocument/2006/relationships/image" Target="../media/image128.wmf"/><Relationship Id="rId6" Type="http://schemas.openxmlformats.org/officeDocument/2006/relationships/image" Target="../media/image133.wmf"/><Relationship Id="rId11" Type="http://schemas.openxmlformats.org/officeDocument/2006/relationships/image" Target="../media/image138.wmf"/><Relationship Id="rId5" Type="http://schemas.openxmlformats.org/officeDocument/2006/relationships/image" Target="../media/image132.wmf"/><Relationship Id="rId15" Type="http://schemas.openxmlformats.org/officeDocument/2006/relationships/image" Target="../media/image142.wmf"/><Relationship Id="rId10" Type="http://schemas.openxmlformats.org/officeDocument/2006/relationships/image" Target="../media/image148.wmf"/><Relationship Id="rId4" Type="http://schemas.openxmlformats.org/officeDocument/2006/relationships/image" Target="../media/image131.wmf"/><Relationship Id="rId9" Type="http://schemas.openxmlformats.org/officeDocument/2006/relationships/image" Target="../media/image147.wmf"/><Relationship Id="rId14" Type="http://schemas.openxmlformats.org/officeDocument/2006/relationships/image" Target="../media/image150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wmf"/><Relationship Id="rId2" Type="http://schemas.openxmlformats.org/officeDocument/2006/relationships/image" Target="../media/image160.wmf"/><Relationship Id="rId1" Type="http://schemas.openxmlformats.org/officeDocument/2006/relationships/image" Target="../media/image159.wmf"/></Relationships>
</file>

<file path=ppt/drawings/_rels/vmlDrawing2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8.wmf"/><Relationship Id="rId13" Type="http://schemas.openxmlformats.org/officeDocument/2006/relationships/image" Target="../media/image173.wmf"/><Relationship Id="rId3" Type="http://schemas.openxmlformats.org/officeDocument/2006/relationships/image" Target="../media/image163.wmf"/><Relationship Id="rId7" Type="http://schemas.openxmlformats.org/officeDocument/2006/relationships/image" Target="../media/image167.wmf"/><Relationship Id="rId12" Type="http://schemas.openxmlformats.org/officeDocument/2006/relationships/image" Target="../media/image172.wmf"/><Relationship Id="rId2" Type="http://schemas.openxmlformats.org/officeDocument/2006/relationships/image" Target="../media/image160.wmf"/><Relationship Id="rId1" Type="http://schemas.openxmlformats.org/officeDocument/2006/relationships/image" Target="../media/image162.emf"/><Relationship Id="rId6" Type="http://schemas.openxmlformats.org/officeDocument/2006/relationships/image" Target="../media/image166.wmf"/><Relationship Id="rId11" Type="http://schemas.openxmlformats.org/officeDocument/2006/relationships/image" Target="../media/image171.wmf"/><Relationship Id="rId5" Type="http://schemas.openxmlformats.org/officeDocument/2006/relationships/image" Target="../media/image165.wmf"/><Relationship Id="rId10" Type="http://schemas.openxmlformats.org/officeDocument/2006/relationships/image" Target="../media/image170.wmf"/><Relationship Id="rId4" Type="http://schemas.openxmlformats.org/officeDocument/2006/relationships/image" Target="../media/image164.wmf"/><Relationship Id="rId9" Type="http://schemas.openxmlformats.org/officeDocument/2006/relationships/image" Target="../media/image169.wmf"/></Relationships>
</file>

<file path=ppt/drawings/_rels/vmlDrawing2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81.wmf"/><Relationship Id="rId3" Type="http://schemas.openxmlformats.org/officeDocument/2006/relationships/image" Target="../media/image176.wmf"/><Relationship Id="rId7" Type="http://schemas.openxmlformats.org/officeDocument/2006/relationships/image" Target="../media/image180.wmf"/><Relationship Id="rId2" Type="http://schemas.openxmlformats.org/officeDocument/2006/relationships/image" Target="../media/image175.wmf"/><Relationship Id="rId1" Type="http://schemas.openxmlformats.org/officeDocument/2006/relationships/image" Target="../media/image174.wmf"/><Relationship Id="rId6" Type="http://schemas.openxmlformats.org/officeDocument/2006/relationships/image" Target="../media/image179.wmf"/><Relationship Id="rId5" Type="http://schemas.openxmlformats.org/officeDocument/2006/relationships/image" Target="../media/image178.wmf"/><Relationship Id="rId4" Type="http://schemas.openxmlformats.org/officeDocument/2006/relationships/image" Target="../media/image177.wmf"/></Relationships>
</file>

<file path=ppt/drawings/_rels/vmlDrawing2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88.wmf"/><Relationship Id="rId13" Type="http://schemas.openxmlformats.org/officeDocument/2006/relationships/image" Target="../media/image192.wmf"/><Relationship Id="rId3" Type="http://schemas.openxmlformats.org/officeDocument/2006/relationships/image" Target="../media/image183.wmf"/><Relationship Id="rId7" Type="http://schemas.openxmlformats.org/officeDocument/2006/relationships/image" Target="../media/image187.wmf"/><Relationship Id="rId12" Type="http://schemas.openxmlformats.org/officeDocument/2006/relationships/image" Target="../media/image191.wmf"/><Relationship Id="rId2" Type="http://schemas.openxmlformats.org/officeDocument/2006/relationships/image" Target="../media/image163.wmf"/><Relationship Id="rId1" Type="http://schemas.openxmlformats.org/officeDocument/2006/relationships/image" Target="../media/image182.wmf"/><Relationship Id="rId6" Type="http://schemas.openxmlformats.org/officeDocument/2006/relationships/image" Target="../media/image186.wmf"/><Relationship Id="rId11" Type="http://schemas.openxmlformats.org/officeDocument/2006/relationships/image" Target="../media/image190.wmf"/><Relationship Id="rId5" Type="http://schemas.openxmlformats.org/officeDocument/2006/relationships/image" Target="../media/image185.wmf"/><Relationship Id="rId10" Type="http://schemas.openxmlformats.org/officeDocument/2006/relationships/image" Target="../media/image189.wmf"/><Relationship Id="rId4" Type="http://schemas.openxmlformats.org/officeDocument/2006/relationships/image" Target="../media/image184.wmf"/><Relationship Id="rId9" Type="http://schemas.openxmlformats.org/officeDocument/2006/relationships/image" Target="../media/image160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13" Type="http://schemas.openxmlformats.org/officeDocument/2006/relationships/image" Target="../media/image24.wmf"/><Relationship Id="rId3" Type="http://schemas.openxmlformats.org/officeDocument/2006/relationships/image" Target="../media/image30.wmf"/><Relationship Id="rId7" Type="http://schemas.openxmlformats.org/officeDocument/2006/relationships/image" Target="../media/image34.emf"/><Relationship Id="rId12" Type="http://schemas.openxmlformats.org/officeDocument/2006/relationships/image" Target="../media/image23.wmf"/><Relationship Id="rId17" Type="http://schemas.openxmlformats.org/officeDocument/2006/relationships/image" Target="../media/image28.wmf"/><Relationship Id="rId2" Type="http://schemas.openxmlformats.org/officeDocument/2006/relationships/image" Target="../media/image29.wmf"/><Relationship Id="rId16" Type="http://schemas.openxmlformats.org/officeDocument/2006/relationships/image" Target="../media/image40.wmf"/><Relationship Id="rId1" Type="http://schemas.openxmlformats.org/officeDocument/2006/relationships/image" Target="../media/image16.wmf"/><Relationship Id="rId6" Type="http://schemas.openxmlformats.org/officeDocument/2006/relationships/image" Target="../media/image33.emf"/><Relationship Id="rId11" Type="http://schemas.openxmlformats.org/officeDocument/2006/relationships/image" Target="../media/image38.wmf"/><Relationship Id="rId5" Type="http://schemas.openxmlformats.org/officeDocument/2006/relationships/image" Target="../media/image32.emf"/><Relationship Id="rId15" Type="http://schemas.openxmlformats.org/officeDocument/2006/relationships/image" Target="../media/image26.wmf"/><Relationship Id="rId10" Type="http://schemas.openxmlformats.org/officeDocument/2006/relationships/image" Target="../media/image37.wmf"/><Relationship Id="rId4" Type="http://schemas.openxmlformats.org/officeDocument/2006/relationships/image" Target="../media/image31.wmf"/><Relationship Id="rId9" Type="http://schemas.openxmlformats.org/officeDocument/2006/relationships/image" Target="../media/image36.wmf"/><Relationship Id="rId14" Type="http://schemas.openxmlformats.org/officeDocument/2006/relationships/image" Target="../media/image3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7" Type="http://schemas.openxmlformats.org/officeDocument/2006/relationships/image" Target="../media/image47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6" Type="http://schemas.openxmlformats.org/officeDocument/2006/relationships/image" Target="../media/image46.wmf"/><Relationship Id="rId5" Type="http://schemas.openxmlformats.org/officeDocument/2006/relationships/image" Target="../media/image45.wmf"/><Relationship Id="rId4" Type="http://schemas.openxmlformats.org/officeDocument/2006/relationships/image" Target="../media/image4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Relationship Id="rId4" Type="http://schemas.openxmlformats.org/officeDocument/2006/relationships/image" Target="../media/image5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6EC091-C5F7-4A2F-9ABA-2CCC9CAE57D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1551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FCC402-101C-4F88-96FB-9088A7C63C2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140734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50235F-62ED-4489-A6B6-5701057D3C7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724428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CA37FC-90B4-4E32-9FF7-29D2E339DA6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50251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68C4DE-0B7C-45B6-9480-89BB5EDF158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099818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6DAE5E-189D-4430-9423-26A4B122E73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041938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514B49-2242-4F13-B1C1-5593E007E3F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453785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359F9B-BD95-4510-9A60-7E44B57E251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60515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9879A6-2716-4DA1-A407-D67F48DA0DB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260672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6C27F0-AE5A-423A-8E5A-317D444DCC5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169119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B0C85A-B006-4ADA-8483-40ED15EC31B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316425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9EE984-2B17-4C3C-9CFF-92CF91D100A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519485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03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0550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0702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7100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3699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685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2135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6710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2425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3472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8422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8E4BB5-ABAB-4FC3-81B2-A51360F8A11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32650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7676B4-371B-4BB4-8788-886BB0B37CD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025911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0F219A-3061-4641-9457-40CC0E379EB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358784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84516D-EFBB-42EF-A901-F9C8BA32F77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297823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D6FFC-7B96-44A3-ADD0-A5D0ABD91F2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93478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787775-D8AC-4FA9-BA60-BB673420203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474124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7DACAC-E79F-466C-9014-291A1CACC48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908381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8E6D-1FFA-4EB2-A9D7-F5FD4742BF6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360722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4822E9-672D-4435-807B-1691A8A7CE9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338768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61DCCF-96A1-4799-848B-5D55628208A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841999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3098F6-5B67-4F93-9CF6-7FA62D73A22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669866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151BBB-0735-4612-9B1C-3616F173B1B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920484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8E4BB5-ABAB-4FC3-81B2-A51360F8A11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187154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7676B4-371B-4BB4-8788-886BB0B37CD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7932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0F219A-3061-4641-9457-40CC0E379EB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16277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84516D-EFBB-42EF-A901-F9C8BA32F77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212006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D6FFC-7B96-44A3-ADD0-A5D0ABD91F2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677129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787775-D8AC-4FA9-BA60-BB673420203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735642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7DACAC-E79F-466C-9014-291A1CACC48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485851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8E6D-1FFA-4EB2-A9D7-F5FD4742BF6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666701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4822E9-672D-4435-807B-1691A8A7CE9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434581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61DCCF-96A1-4799-848B-5D55628208A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789443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3098F6-5B67-4F93-9CF6-7FA62D73A22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455899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151BBB-0735-4612-9B1C-3616F173B1B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434095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8E4BB5-ABAB-4FC3-81B2-A51360F8A11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30964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7676B4-371B-4BB4-8788-886BB0B37CD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404932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0F219A-3061-4641-9457-40CC0E379EB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337825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84516D-EFBB-42EF-A901-F9C8BA32F77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445231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D6FFC-7B96-44A3-ADD0-A5D0ABD91F2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767030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787775-D8AC-4FA9-BA60-BB673420203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035756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7DACAC-E79F-466C-9014-291A1CACC48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870391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8E6D-1FFA-4EB2-A9D7-F5FD4742BF6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476054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4822E9-672D-4435-807B-1691A8A7CE9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367763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61DCCF-96A1-4799-848B-5D55628208A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27395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3098F6-5B67-4F93-9CF6-7FA62D73A22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66399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151BBB-0735-4612-9B1C-3616F173B1B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682622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063A61-B5BB-40C1-9058-E5191E4A940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946087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79CFDE-CCB0-4CF1-BC87-F573D960CC1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796151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DE2C48-33AE-4C6B-9EDC-9C2EEBD2C9C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350212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218F1E-F9DD-4DD6-A5F6-6C2A3068ED1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920749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9E9D4F-666D-41DF-92BC-C984DF869B1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951154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532460-EFA6-41E7-B040-7BF734123AC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933553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86F56C-F75A-4BF3-8A03-F6A8EF9C5D5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422895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8B791B-13B6-4CFF-8AD3-929A9993AB8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352521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B1A8CF-8A22-485A-8893-C255E4A5D35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4426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4518A-6CB5-48B7-A938-4A87F1B983D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678975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1054A5-35AA-4587-ACB9-8FB0E9717EA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985791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AC6EB81-A1ED-43CF-B5E7-14F720B0B61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9323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w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1.wm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image" Target="../media/image1.wmf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image" Target="../media/image1.wmf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165805E-1564-4951-9B54-7F0C731971D3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366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806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F0093EE-DF7F-4AB9-9983-9A16EB5CD284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820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F0093EE-DF7F-4AB9-9983-9A16EB5CD284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124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F0093EE-DF7F-4AB9-9983-9A16EB5CD284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776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D86F9F-CE5C-421E-BAB7-B7190EB82CD8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126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3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57.wmf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70.bin"/><Relationship Id="rId18" Type="http://schemas.openxmlformats.org/officeDocument/2006/relationships/image" Target="../media/image63.wmf"/><Relationship Id="rId26" Type="http://schemas.openxmlformats.org/officeDocument/2006/relationships/image" Target="../media/image67.wmf"/><Relationship Id="rId39" Type="http://schemas.openxmlformats.org/officeDocument/2006/relationships/oleObject" Target="../embeddings/oleObject84.bin"/><Relationship Id="rId21" Type="http://schemas.openxmlformats.org/officeDocument/2006/relationships/oleObject" Target="../embeddings/oleObject75.bin"/><Relationship Id="rId34" Type="http://schemas.openxmlformats.org/officeDocument/2006/relationships/image" Target="../media/image71.wmf"/><Relationship Id="rId42" Type="http://schemas.openxmlformats.org/officeDocument/2006/relationships/oleObject" Target="../embeddings/oleObject86.bin"/><Relationship Id="rId47" Type="http://schemas.openxmlformats.org/officeDocument/2006/relationships/image" Target="../media/image77.wmf"/><Relationship Id="rId7" Type="http://schemas.openxmlformats.org/officeDocument/2006/relationships/oleObject" Target="../embeddings/oleObject66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62.wmf"/><Relationship Id="rId29" Type="http://schemas.openxmlformats.org/officeDocument/2006/relationships/oleObject" Target="../embeddings/oleObject79.bin"/><Relationship Id="rId11" Type="http://schemas.openxmlformats.org/officeDocument/2006/relationships/oleObject" Target="../embeddings/oleObject69.bin"/><Relationship Id="rId24" Type="http://schemas.openxmlformats.org/officeDocument/2006/relationships/image" Target="../media/image66.wmf"/><Relationship Id="rId32" Type="http://schemas.openxmlformats.org/officeDocument/2006/relationships/image" Target="../media/image70.wmf"/><Relationship Id="rId37" Type="http://schemas.openxmlformats.org/officeDocument/2006/relationships/oleObject" Target="../embeddings/oleObject83.bin"/><Relationship Id="rId40" Type="http://schemas.openxmlformats.org/officeDocument/2006/relationships/oleObject" Target="../embeddings/oleObject85.bin"/><Relationship Id="rId45" Type="http://schemas.openxmlformats.org/officeDocument/2006/relationships/image" Target="../media/image76.wmf"/><Relationship Id="rId5" Type="http://schemas.openxmlformats.org/officeDocument/2006/relationships/oleObject" Target="../embeddings/oleObject65.bin"/><Relationship Id="rId15" Type="http://schemas.openxmlformats.org/officeDocument/2006/relationships/oleObject" Target="../embeddings/oleObject72.bin"/><Relationship Id="rId23" Type="http://schemas.openxmlformats.org/officeDocument/2006/relationships/oleObject" Target="../embeddings/oleObject76.bin"/><Relationship Id="rId28" Type="http://schemas.openxmlformats.org/officeDocument/2006/relationships/image" Target="../media/image68.wmf"/><Relationship Id="rId36" Type="http://schemas.openxmlformats.org/officeDocument/2006/relationships/image" Target="../media/image72.wmf"/><Relationship Id="rId49" Type="http://schemas.openxmlformats.org/officeDocument/2006/relationships/image" Target="../media/image78.wmf"/><Relationship Id="rId10" Type="http://schemas.openxmlformats.org/officeDocument/2006/relationships/oleObject" Target="../embeddings/oleObject68.bin"/><Relationship Id="rId19" Type="http://schemas.openxmlformats.org/officeDocument/2006/relationships/oleObject" Target="../embeddings/oleObject74.bin"/><Relationship Id="rId31" Type="http://schemas.openxmlformats.org/officeDocument/2006/relationships/oleObject" Target="../embeddings/oleObject80.bin"/><Relationship Id="rId44" Type="http://schemas.openxmlformats.org/officeDocument/2006/relationships/oleObject" Target="../embeddings/oleObject87.bin"/><Relationship Id="rId4" Type="http://schemas.openxmlformats.org/officeDocument/2006/relationships/image" Target="../media/image58.emf"/><Relationship Id="rId9" Type="http://schemas.openxmlformats.org/officeDocument/2006/relationships/oleObject" Target="../embeddings/oleObject67.bin"/><Relationship Id="rId14" Type="http://schemas.openxmlformats.org/officeDocument/2006/relationships/oleObject" Target="../embeddings/oleObject71.bin"/><Relationship Id="rId22" Type="http://schemas.openxmlformats.org/officeDocument/2006/relationships/image" Target="../media/image65.wmf"/><Relationship Id="rId27" Type="http://schemas.openxmlformats.org/officeDocument/2006/relationships/oleObject" Target="../embeddings/oleObject78.bin"/><Relationship Id="rId30" Type="http://schemas.openxmlformats.org/officeDocument/2006/relationships/image" Target="../media/image69.wmf"/><Relationship Id="rId35" Type="http://schemas.openxmlformats.org/officeDocument/2006/relationships/oleObject" Target="../embeddings/oleObject82.bin"/><Relationship Id="rId43" Type="http://schemas.openxmlformats.org/officeDocument/2006/relationships/image" Target="../media/image75.wmf"/><Relationship Id="rId48" Type="http://schemas.openxmlformats.org/officeDocument/2006/relationships/oleObject" Target="../embeddings/oleObject89.bin"/><Relationship Id="rId8" Type="http://schemas.openxmlformats.org/officeDocument/2006/relationships/image" Target="../media/image60.wmf"/><Relationship Id="rId3" Type="http://schemas.openxmlformats.org/officeDocument/2006/relationships/oleObject" Target="../embeddings/oleObject64.bin"/><Relationship Id="rId12" Type="http://schemas.openxmlformats.org/officeDocument/2006/relationships/image" Target="../media/image61.wmf"/><Relationship Id="rId17" Type="http://schemas.openxmlformats.org/officeDocument/2006/relationships/oleObject" Target="../embeddings/oleObject73.bin"/><Relationship Id="rId25" Type="http://schemas.openxmlformats.org/officeDocument/2006/relationships/oleObject" Target="../embeddings/oleObject77.bin"/><Relationship Id="rId33" Type="http://schemas.openxmlformats.org/officeDocument/2006/relationships/oleObject" Target="../embeddings/oleObject81.bin"/><Relationship Id="rId38" Type="http://schemas.openxmlformats.org/officeDocument/2006/relationships/image" Target="../media/image73.wmf"/><Relationship Id="rId46" Type="http://schemas.openxmlformats.org/officeDocument/2006/relationships/oleObject" Target="../embeddings/oleObject88.bin"/><Relationship Id="rId20" Type="http://schemas.openxmlformats.org/officeDocument/2006/relationships/image" Target="../media/image64.wmf"/><Relationship Id="rId41" Type="http://schemas.openxmlformats.org/officeDocument/2006/relationships/image" Target="../media/image74.wmf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9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3.bin"/><Relationship Id="rId13" Type="http://schemas.openxmlformats.org/officeDocument/2006/relationships/image" Target="../media/image83.wmf"/><Relationship Id="rId18" Type="http://schemas.openxmlformats.org/officeDocument/2006/relationships/oleObject" Target="../embeddings/oleObject98.bin"/><Relationship Id="rId26" Type="http://schemas.openxmlformats.org/officeDocument/2006/relationships/oleObject" Target="../embeddings/oleObject103.bin"/><Relationship Id="rId3" Type="http://schemas.openxmlformats.org/officeDocument/2006/relationships/oleObject" Target="../embeddings/oleObject90.bin"/><Relationship Id="rId21" Type="http://schemas.openxmlformats.org/officeDocument/2006/relationships/image" Target="../media/image87.wmf"/><Relationship Id="rId7" Type="http://schemas.openxmlformats.org/officeDocument/2006/relationships/oleObject" Target="../embeddings/oleObject92.bin"/><Relationship Id="rId12" Type="http://schemas.openxmlformats.org/officeDocument/2006/relationships/oleObject" Target="../embeddings/oleObject95.bin"/><Relationship Id="rId17" Type="http://schemas.openxmlformats.org/officeDocument/2006/relationships/image" Target="../media/image85.wmf"/><Relationship Id="rId25" Type="http://schemas.openxmlformats.org/officeDocument/2006/relationships/oleObject" Target="../embeddings/oleObject102.bin"/><Relationship Id="rId2" Type="http://schemas.openxmlformats.org/officeDocument/2006/relationships/slideLayout" Target="../slideLayouts/slideLayout18.xml"/><Relationship Id="rId16" Type="http://schemas.openxmlformats.org/officeDocument/2006/relationships/oleObject" Target="../embeddings/oleObject97.bin"/><Relationship Id="rId20" Type="http://schemas.openxmlformats.org/officeDocument/2006/relationships/oleObject" Target="../embeddings/oleObject99.bin"/><Relationship Id="rId29" Type="http://schemas.openxmlformats.org/officeDocument/2006/relationships/image" Target="../media/image90.wmf"/><Relationship Id="rId1" Type="http://schemas.openxmlformats.org/officeDocument/2006/relationships/vmlDrawing" Target="../drawings/vmlDrawing11.vml"/><Relationship Id="rId6" Type="http://schemas.openxmlformats.org/officeDocument/2006/relationships/image" Target="../media/image80.wmf"/><Relationship Id="rId11" Type="http://schemas.openxmlformats.org/officeDocument/2006/relationships/image" Target="../media/image82.wmf"/><Relationship Id="rId24" Type="http://schemas.openxmlformats.org/officeDocument/2006/relationships/image" Target="../media/image88.wmf"/><Relationship Id="rId32" Type="http://schemas.openxmlformats.org/officeDocument/2006/relationships/image" Target="../media/image92.jpeg"/><Relationship Id="rId5" Type="http://schemas.openxmlformats.org/officeDocument/2006/relationships/oleObject" Target="../embeddings/oleObject91.bin"/><Relationship Id="rId15" Type="http://schemas.openxmlformats.org/officeDocument/2006/relationships/image" Target="../media/image84.wmf"/><Relationship Id="rId23" Type="http://schemas.openxmlformats.org/officeDocument/2006/relationships/oleObject" Target="../embeddings/oleObject101.bin"/><Relationship Id="rId28" Type="http://schemas.openxmlformats.org/officeDocument/2006/relationships/oleObject" Target="../embeddings/oleObject104.bin"/><Relationship Id="rId10" Type="http://schemas.openxmlformats.org/officeDocument/2006/relationships/oleObject" Target="../embeddings/oleObject94.bin"/><Relationship Id="rId19" Type="http://schemas.openxmlformats.org/officeDocument/2006/relationships/image" Target="../media/image86.wmf"/><Relationship Id="rId31" Type="http://schemas.openxmlformats.org/officeDocument/2006/relationships/image" Target="../media/image91.wmf"/><Relationship Id="rId4" Type="http://schemas.openxmlformats.org/officeDocument/2006/relationships/image" Target="../media/image79.wmf"/><Relationship Id="rId9" Type="http://schemas.openxmlformats.org/officeDocument/2006/relationships/image" Target="../media/image81.wmf"/><Relationship Id="rId14" Type="http://schemas.openxmlformats.org/officeDocument/2006/relationships/oleObject" Target="../embeddings/oleObject96.bin"/><Relationship Id="rId22" Type="http://schemas.openxmlformats.org/officeDocument/2006/relationships/oleObject" Target="../embeddings/oleObject100.bin"/><Relationship Id="rId27" Type="http://schemas.openxmlformats.org/officeDocument/2006/relationships/image" Target="../media/image89.wmf"/><Relationship Id="rId30" Type="http://schemas.openxmlformats.org/officeDocument/2006/relationships/oleObject" Target="../embeddings/oleObject105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7.wmf"/><Relationship Id="rId18" Type="http://schemas.openxmlformats.org/officeDocument/2006/relationships/oleObject" Target="../embeddings/oleObject113.bin"/><Relationship Id="rId26" Type="http://schemas.openxmlformats.org/officeDocument/2006/relationships/oleObject" Target="../embeddings/oleObject117.bin"/><Relationship Id="rId39" Type="http://schemas.openxmlformats.org/officeDocument/2006/relationships/image" Target="../media/image110.wmf"/><Relationship Id="rId21" Type="http://schemas.openxmlformats.org/officeDocument/2006/relationships/image" Target="../media/image101.wmf"/><Relationship Id="rId34" Type="http://schemas.openxmlformats.org/officeDocument/2006/relationships/oleObject" Target="../embeddings/oleObject121.bin"/><Relationship Id="rId42" Type="http://schemas.openxmlformats.org/officeDocument/2006/relationships/oleObject" Target="../embeddings/oleObject125.bin"/><Relationship Id="rId47" Type="http://schemas.openxmlformats.org/officeDocument/2006/relationships/image" Target="../media/image114.wmf"/><Relationship Id="rId7" Type="http://schemas.openxmlformats.org/officeDocument/2006/relationships/image" Target="../media/image94.wmf"/><Relationship Id="rId2" Type="http://schemas.openxmlformats.org/officeDocument/2006/relationships/slideLayout" Target="../slideLayouts/slideLayout30.xml"/><Relationship Id="rId16" Type="http://schemas.openxmlformats.org/officeDocument/2006/relationships/oleObject" Target="../embeddings/oleObject112.bin"/><Relationship Id="rId29" Type="http://schemas.openxmlformats.org/officeDocument/2006/relationships/image" Target="../media/image105.wmf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07.bin"/><Relationship Id="rId11" Type="http://schemas.openxmlformats.org/officeDocument/2006/relationships/image" Target="../media/image96.wmf"/><Relationship Id="rId24" Type="http://schemas.openxmlformats.org/officeDocument/2006/relationships/oleObject" Target="../embeddings/oleObject116.bin"/><Relationship Id="rId32" Type="http://schemas.openxmlformats.org/officeDocument/2006/relationships/oleObject" Target="../embeddings/oleObject120.bin"/><Relationship Id="rId37" Type="http://schemas.openxmlformats.org/officeDocument/2006/relationships/image" Target="../media/image109.wmf"/><Relationship Id="rId40" Type="http://schemas.openxmlformats.org/officeDocument/2006/relationships/oleObject" Target="../embeddings/oleObject124.bin"/><Relationship Id="rId45" Type="http://schemas.openxmlformats.org/officeDocument/2006/relationships/image" Target="../media/image113.wmf"/><Relationship Id="rId5" Type="http://schemas.openxmlformats.org/officeDocument/2006/relationships/image" Target="../media/image93.wmf"/><Relationship Id="rId15" Type="http://schemas.openxmlformats.org/officeDocument/2006/relationships/image" Target="../media/image98.wmf"/><Relationship Id="rId23" Type="http://schemas.openxmlformats.org/officeDocument/2006/relationships/image" Target="../media/image102.wmf"/><Relationship Id="rId28" Type="http://schemas.openxmlformats.org/officeDocument/2006/relationships/oleObject" Target="../embeddings/oleObject118.bin"/><Relationship Id="rId36" Type="http://schemas.openxmlformats.org/officeDocument/2006/relationships/oleObject" Target="../embeddings/oleObject122.bin"/><Relationship Id="rId10" Type="http://schemas.openxmlformats.org/officeDocument/2006/relationships/oleObject" Target="../embeddings/oleObject109.bin"/><Relationship Id="rId19" Type="http://schemas.openxmlformats.org/officeDocument/2006/relationships/image" Target="../media/image100.wmf"/><Relationship Id="rId31" Type="http://schemas.openxmlformats.org/officeDocument/2006/relationships/image" Target="../media/image106.wmf"/><Relationship Id="rId44" Type="http://schemas.openxmlformats.org/officeDocument/2006/relationships/oleObject" Target="../embeddings/oleObject126.bin"/><Relationship Id="rId4" Type="http://schemas.openxmlformats.org/officeDocument/2006/relationships/oleObject" Target="../embeddings/oleObject106.bin"/><Relationship Id="rId9" Type="http://schemas.openxmlformats.org/officeDocument/2006/relationships/image" Target="../media/image95.wmf"/><Relationship Id="rId14" Type="http://schemas.openxmlformats.org/officeDocument/2006/relationships/oleObject" Target="../embeddings/oleObject111.bin"/><Relationship Id="rId22" Type="http://schemas.openxmlformats.org/officeDocument/2006/relationships/oleObject" Target="../embeddings/oleObject115.bin"/><Relationship Id="rId27" Type="http://schemas.openxmlformats.org/officeDocument/2006/relationships/image" Target="../media/image104.wmf"/><Relationship Id="rId30" Type="http://schemas.openxmlformats.org/officeDocument/2006/relationships/oleObject" Target="../embeddings/oleObject119.bin"/><Relationship Id="rId35" Type="http://schemas.openxmlformats.org/officeDocument/2006/relationships/image" Target="../media/image108.wmf"/><Relationship Id="rId43" Type="http://schemas.openxmlformats.org/officeDocument/2006/relationships/image" Target="../media/image112.wmf"/><Relationship Id="rId8" Type="http://schemas.openxmlformats.org/officeDocument/2006/relationships/oleObject" Target="../embeddings/oleObject108.bin"/><Relationship Id="rId3" Type="http://schemas.openxmlformats.org/officeDocument/2006/relationships/image" Target="../media/image1.wmf"/><Relationship Id="rId12" Type="http://schemas.openxmlformats.org/officeDocument/2006/relationships/oleObject" Target="../embeddings/oleObject110.bin"/><Relationship Id="rId17" Type="http://schemas.openxmlformats.org/officeDocument/2006/relationships/image" Target="../media/image99.wmf"/><Relationship Id="rId25" Type="http://schemas.openxmlformats.org/officeDocument/2006/relationships/image" Target="../media/image103.wmf"/><Relationship Id="rId33" Type="http://schemas.openxmlformats.org/officeDocument/2006/relationships/image" Target="../media/image107.wmf"/><Relationship Id="rId38" Type="http://schemas.openxmlformats.org/officeDocument/2006/relationships/oleObject" Target="../embeddings/oleObject123.bin"/><Relationship Id="rId46" Type="http://schemas.openxmlformats.org/officeDocument/2006/relationships/oleObject" Target="../embeddings/oleObject127.bin"/><Relationship Id="rId20" Type="http://schemas.openxmlformats.org/officeDocument/2006/relationships/oleObject" Target="../embeddings/oleObject114.bin"/><Relationship Id="rId41" Type="http://schemas.openxmlformats.org/officeDocument/2006/relationships/image" Target="../media/image111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8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15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9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17.wmf"/><Relationship Id="rId5" Type="http://schemas.openxmlformats.org/officeDocument/2006/relationships/oleObject" Target="../embeddings/oleObject130.bin"/><Relationship Id="rId4" Type="http://schemas.openxmlformats.org/officeDocument/2006/relationships/image" Target="../media/image116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wmf"/><Relationship Id="rId13" Type="http://schemas.openxmlformats.org/officeDocument/2006/relationships/oleObject" Target="../embeddings/oleObject136.bin"/><Relationship Id="rId3" Type="http://schemas.openxmlformats.org/officeDocument/2006/relationships/oleObject" Target="../embeddings/oleObject131.bin"/><Relationship Id="rId7" Type="http://schemas.openxmlformats.org/officeDocument/2006/relationships/oleObject" Target="../embeddings/oleObject133.bin"/><Relationship Id="rId12" Type="http://schemas.openxmlformats.org/officeDocument/2006/relationships/image" Target="../media/image123.w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20.wmf"/><Relationship Id="rId11" Type="http://schemas.openxmlformats.org/officeDocument/2006/relationships/oleObject" Target="../embeddings/oleObject135.bin"/><Relationship Id="rId5" Type="http://schemas.openxmlformats.org/officeDocument/2006/relationships/oleObject" Target="../embeddings/oleObject132.bin"/><Relationship Id="rId10" Type="http://schemas.openxmlformats.org/officeDocument/2006/relationships/image" Target="../media/image122.wmf"/><Relationship Id="rId4" Type="http://schemas.openxmlformats.org/officeDocument/2006/relationships/image" Target="../media/image119.wmf"/><Relationship Id="rId9" Type="http://schemas.openxmlformats.org/officeDocument/2006/relationships/oleObject" Target="../embeddings/oleObject134.bin"/><Relationship Id="rId14" Type="http://schemas.openxmlformats.org/officeDocument/2006/relationships/image" Target="../media/image124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9.wmf"/><Relationship Id="rId26" Type="http://schemas.openxmlformats.org/officeDocument/2006/relationships/image" Target="../media/image13.wmf"/><Relationship Id="rId3" Type="http://schemas.openxmlformats.org/officeDocument/2006/relationships/oleObject" Target="../embeddings/oleObject1.bin"/><Relationship Id="rId21" Type="http://schemas.openxmlformats.org/officeDocument/2006/relationships/oleObject" Target="../embeddings/oleObject10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6.wmf"/><Relationship Id="rId17" Type="http://schemas.openxmlformats.org/officeDocument/2006/relationships/oleObject" Target="../embeddings/oleObject8.bin"/><Relationship Id="rId25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8.wmf"/><Relationship Id="rId20" Type="http://schemas.openxmlformats.org/officeDocument/2006/relationships/image" Target="../media/image10.wmf"/><Relationship Id="rId29" Type="http://schemas.openxmlformats.org/officeDocument/2006/relationships/oleObject" Target="../embeddings/oleObject14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11" Type="http://schemas.openxmlformats.org/officeDocument/2006/relationships/oleObject" Target="../embeddings/oleObject5.bin"/><Relationship Id="rId24" Type="http://schemas.openxmlformats.org/officeDocument/2006/relationships/image" Target="../media/image12.wmf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23" Type="http://schemas.openxmlformats.org/officeDocument/2006/relationships/oleObject" Target="../embeddings/oleObject11.bin"/><Relationship Id="rId28" Type="http://schemas.openxmlformats.org/officeDocument/2006/relationships/image" Target="../media/image14.wmf"/><Relationship Id="rId10" Type="http://schemas.openxmlformats.org/officeDocument/2006/relationships/image" Target="../media/image5.wmf"/><Relationship Id="rId19" Type="http://schemas.openxmlformats.org/officeDocument/2006/relationships/oleObject" Target="../embeddings/oleObject9.bin"/><Relationship Id="rId4" Type="http://schemas.openxmlformats.org/officeDocument/2006/relationships/image" Target="../media/image2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7.wmf"/><Relationship Id="rId22" Type="http://schemas.openxmlformats.org/officeDocument/2006/relationships/image" Target="../media/image11.wmf"/><Relationship Id="rId27" Type="http://schemas.openxmlformats.org/officeDocument/2006/relationships/oleObject" Target="../embeddings/oleObject13.bin"/><Relationship Id="rId30" Type="http://schemas.openxmlformats.org/officeDocument/2006/relationships/image" Target="../media/image15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7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26.jpeg"/><Relationship Id="rId5" Type="http://schemas.openxmlformats.org/officeDocument/2006/relationships/image" Target="../media/image125.png"/><Relationship Id="rId4" Type="http://schemas.openxmlformats.org/officeDocument/2006/relationships/image" Target="../media/image119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8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119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9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127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3.bin"/><Relationship Id="rId13" Type="http://schemas.openxmlformats.org/officeDocument/2006/relationships/image" Target="../media/image83.wmf"/><Relationship Id="rId18" Type="http://schemas.openxmlformats.org/officeDocument/2006/relationships/oleObject" Target="../embeddings/oleObject148.bin"/><Relationship Id="rId26" Type="http://schemas.openxmlformats.org/officeDocument/2006/relationships/oleObject" Target="../embeddings/oleObject153.bin"/><Relationship Id="rId3" Type="http://schemas.openxmlformats.org/officeDocument/2006/relationships/oleObject" Target="../embeddings/oleObject140.bin"/><Relationship Id="rId21" Type="http://schemas.openxmlformats.org/officeDocument/2006/relationships/image" Target="../media/image87.wmf"/><Relationship Id="rId7" Type="http://schemas.openxmlformats.org/officeDocument/2006/relationships/oleObject" Target="../embeddings/oleObject142.bin"/><Relationship Id="rId12" Type="http://schemas.openxmlformats.org/officeDocument/2006/relationships/oleObject" Target="../embeddings/oleObject145.bin"/><Relationship Id="rId17" Type="http://schemas.openxmlformats.org/officeDocument/2006/relationships/image" Target="../media/image85.wmf"/><Relationship Id="rId25" Type="http://schemas.openxmlformats.org/officeDocument/2006/relationships/oleObject" Target="../embeddings/oleObject152.bin"/><Relationship Id="rId2" Type="http://schemas.openxmlformats.org/officeDocument/2006/relationships/slideLayout" Target="../slideLayouts/slideLayout77.xml"/><Relationship Id="rId16" Type="http://schemas.openxmlformats.org/officeDocument/2006/relationships/oleObject" Target="../embeddings/oleObject147.bin"/><Relationship Id="rId20" Type="http://schemas.openxmlformats.org/officeDocument/2006/relationships/oleObject" Target="../embeddings/oleObject149.bin"/><Relationship Id="rId29" Type="http://schemas.openxmlformats.org/officeDocument/2006/relationships/image" Target="../media/image90.wmf"/><Relationship Id="rId1" Type="http://schemas.openxmlformats.org/officeDocument/2006/relationships/vmlDrawing" Target="../drawings/vmlDrawing19.vml"/><Relationship Id="rId6" Type="http://schemas.openxmlformats.org/officeDocument/2006/relationships/image" Target="../media/image80.wmf"/><Relationship Id="rId11" Type="http://schemas.openxmlformats.org/officeDocument/2006/relationships/image" Target="../media/image82.wmf"/><Relationship Id="rId24" Type="http://schemas.openxmlformats.org/officeDocument/2006/relationships/image" Target="../media/image88.wmf"/><Relationship Id="rId5" Type="http://schemas.openxmlformats.org/officeDocument/2006/relationships/oleObject" Target="../embeddings/oleObject141.bin"/><Relationship Id="rId15" Type="http://schemas.openxmlformats.org/officeDocument/2006/relationships/image" Target="../media/image84.wmf"/><Relationship Id="rId23" Type="http://schemas.openxmlformats.org/officeDocument/2006/relationships/oleObject" Target="../embeddings/oleObject151.bin"/><Relationship Id="rId28" Type="http://schemas.openxmlformats.org/officeDocument/2006/relationships/oleObject" Target="../embeddings/oleObject154.bin"/><Relationship Id="rId10" Type="http://schemas.openxmlformats.org/officeDocument/2006/relationships/oleObject" Target="../embeddings/oleObject144.bin"/><Relationship Id="rId19" Type="http://schemas.openxmlformats.org/officeDocument/2006/relationships/image" Target="../media/image86.wmf"/><Relationship Id="rId31" Type="http://schemas.openxmlformats.org/officeDocument/2006/relationships/image" Target="../media/image91.wmf"/><Relationship Id="rId4" Type="http://schemas.openxmlformats.org/officeDocument/2006/relationships/image" Target="../media/image79.wmf"/><Relationship Id="rId9" Type="http://schemas.openxmlformats.org/officeDocument/2006/relationships/image" Target="../media/image81.wmf"/><Relationship Id="rId14" Type="http://schemas.openxmlformats.org/officeDocument/2006/relationships/oleObject" Target="../embeddings/oleObject146.bin"/><Relationship Id="rId22" Type="http://schemas.openxmlformats.org/officeDocument/2006/relationships/oleObject" Target="../embeddings/oleObject150.bin"/><Relationship Id="rId27" Type="http://schemas.openxmlformats.org/officeDocument/2006/relationships/image" Target="../media/image89.wmf"/><Relationship Id="rId30" Type="http://schemas.openxmlformats.org/officeDocument/2006/relationships/oleObject" Target="../embeddings/oleObject155.bin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2.wmf"/><Relationship Id="rId18" Type="http://schemas.openxmlformats.org/officeDocument/2006/relationships/image" Target="../media/image134.wmf"/><Relationship Id="rId26" Type="http://schemas.openxmlformats.org/officeDocument/2006/relationships/image" Target="../media/image137.wmf"/><Relationship Id="rId21" Type="http://schemas.openxmlformats.org/officeDocument/2006/relationships/image" Target="../media/image135.wmf"/><Relationship Id="rId34" Type="http://schemas.openxmlformats.org/officeDocument/2006/relationships/image" Target="../media/image141.wmf"/><Relationship Id="rId7" Type="http://schemas.openxmlformats.org/officeDocument/2006/relationships/image" Target="../media/image129.wmf"/><Relationship Id="rId12" Type="http://schemas.openxmlformats.org/officeDocument/2006/relationships/oleObject" Target="../embeddings/oleObject160.bin"/><Relationship Id="rId17" Type="http://schemas.openxmlformats.org/officeDocument/2006/relationships/oleObject" Target="../embeddings/oleObject163.bin"/><Relationship Id="rId25" Type="http://schemas.openxmlformats.org/officeDocument/2006/relationships/oleObject" Target="../embeddings/oleObject168.bin"/><Relationship Id="rId33" Type="http://schemas.openxmlformats.org/officeDocument/2006/relationships/oleObject" Target="../embeddings/oleObject172.bin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133.wmf"/><Relationship Id="rId20" Type="http://schemas.openxmlformats.org/officeDocument/2006/relationships/oleObject" Target="../embeddings/oleObject165.bin"/><Relationship Id="rId29" Type="http://schemas.openxmlformats.org/officeDocument/2006/relationships/oleObject" Target="../embeddings/oleObject170.bin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157.bin"/><Relationship Id="rId11" Type="http://schemas.openxmlformats.org/officeDocument/2006/relationships/image" Target="../media/image131.wmf"/><Relationship Id="rId24" Type="http://schemas.openxmlformats.org/officeDocument/2006/relationships/image" Target="../media/image136.wmf"/><Relationship Id="rId32" Type="http://schemas.openxmlformats.org/officeDocument/2006/relationships/image" Target="../media/image140.wmf"/><Relationship Id="rId37" Type="http://schemas.openxmlformats.org/officeDocument/2006/relationships/oleObject" Target="../embeddings/oleObject174.bin"/><Relationship Id="rId5" Type="http://schemas.openxmlformats.org/officeDocument/2006/relationships/image" Target="../media/image128.wmf"/><Relationship Id="rId15" Type="http://schemas.openxmlformats.org/officeDocument/2006/relationships/oleObject" Target="../embeddings/oleObject162.bin"/><Relationship Id="rId23" Type="http://schemas.openxmlformats.org/officeDocument/2006/relationships/oleObject" Target="../embeddings/oleObject167.bin"/><Relationship Id="rId28" Type="http://schemas.openxmlformats.org/officeDocument/2006/relationships/image" Target="../media/image138.wmf"/><Relationship Id="rId36" Type="http://schemas.openxmlformats.org/officeDocument/2006/relationships/image" Target="../media/image142.wmf"/><Relationship Id="rId10" Type="http://schemas.openxmlformats.org/officeDocument/2006/relationships/oleObject" Target="../embeddings/oleObject159.bin"/><Relationship Id="rId19" Type="http://schemas.openxmlformats.org/officeDocument/2006/relationships/oleObject" Target="../embeddings/oleObject164.bin"/><Relationship Id="rId31" Type="http://schemas.openxmlformats.org/officeDocument/2006/relationships/oleObject" Target="../embeddings/oleObject171.bin"/><Relationship Id="rId4" Type="http://schemas.openxmlformats.org/officeDocument/2006/relationships/oleObject" Target="../embeddings/oleObject156.bin"/><Relationship Id="rId9" Type="http://schemas.openxmlformats.org/officeDocument/2006/relationships/image" Target="../media/image130.wmf"/><Relationship Id="rId14" Type="http://schemas.openxmlformats.org/officeDocument/2006/relationships/oleObject" Target="../embeddings/oleObject161.bin"/><Relationship Id="rId22" Type="http://schemas.openxmlformats.org/officeDocument/2006/relationships/oleObject" Target="../embeddings/oleObject166.bin"/><Relationship Id="rId27" Type="http://schemas.openxmlformats.org/officeDocument/2006/relationships/oleObject" Target="../embeddings/oleObject169.bin"/><Relationship Id="rId30" Type="http://schemas.openxmlformats.org/officeDocument/2006/relationships/image" Target="../media/image139.wmf"/><Relationship Id="rId35" Type="http://schemas.openxmlformats.org/officeDocument/2006/relationships/oleObject" Target="../embeddings/oleObject173.bin"/><Relationship Id="rId8" Type="http://schemas.openxmlformats.org/officeDocument/2006/relationships/oleObject" Target="../embeddings/oleObject158.bin"/><Relationship Id="rId3" Type="http://schemas.openxmlformats.org/officeDocument/2006/relationships/image" Target="../media/image1.wmf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2.wmf"/><Relationship Id="rId18" Type="http://schemas.openxmlformats.org/officeDocument/2006/relationships/image" Target="../media/image145.wmf"/><Relationship Id="rId26" Type="http://schemas.openxmlformats.org/officeDocument/2006/relationships/image" Target="../media/image138.wmf"/><Relationship Id="rId39" Type="http://schemas.openxmlformats.org/officeDocument/2006/relationships/image" Target="../media/image152.wmf"/><Relationship Id="rId21" Type="http://schemas.openxmlformats.org/officeDocument/2006/relationships/oleObject" Target="../embeddings/oleObject184.bin"/><Relationship Id="rId34" Type="http://schemas.openxmlformats.org/officeDocument/2006/relationships/image" Target="../media/image142.wmf"/><Relationship Id="rId7" Type="http://schemas.openxmlformats.org/officeDocument/2006/relationships/image" Target="../media/image143.wmf"/><Relationship Id="rId12" Type="http://schemas.openxmlformats.org/officeDocument/2006/relationships/oleObject" Target="../embeddings/oleObject179.bin"/><Relationship Id="rId17" Type="http://schemas.openxmlformats.org/officeDocument/2006/relationships/oleObject" Target="../embeddings/oleObject182.bin"/><Relationship Id="rId25" Type="http://schemas.openxmlformats.org/officeDocument/2006/relationships/oleObject" Target="../embeddings/oleObject186.bin"/><Relationship Id="rId33" Type="http://schemas.openxmlformats.org/officeDocument/2006/relationships/oleObject" Target="../embeddings/oleObject190.bin"/><Relationship Id="rId38" Type="http://schemas.openxmlformats.org/officeDocument/2006/relationships/oleObject" Target="../embeddings/oleObject193.bin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133.wmf"/><Relationship Id="rId20" Type="http://schemas.openxmlformats.org/officeDocument/2006/relationships/image" Target="../media/image146.wmf"/><Relationship Id="rId29" Type="http://schemas.openxmlformats.org/officeDocument/2006/relationships/oleObject" Target="../embeddings/oleObject188.bin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176.bin"/><Relationship Id="rId11" Type="http://schemas.openxmlformats.org/officeDocument/2006/relationships/image" Target="../media/image131.wmf"/><Relationship Id="rId24" Type="http://schemas.openxmlformats.org/officeDocument/2006/relationships/image" Target="../media/image148.wmf"/><Relationship Id="rId32" Type="http://schemas.openxmlformats.org/officeDocument/2006/relationships/image" Target="../media/image150.wmf"/><Relationship Id="rId37" Type="http://schemas.openxmlformats.org/officeDocument/2006/relationships/image" Target="../media/image151.wmf"/><Relationship Id="rId5" Type="http://schemas.openxmlformats.org/officeDocument/2006/relationships/image" Target="../media/image128.wmf"/><Relationship Id="rId15" Type="http://schemas.openxmlformats.org/officeDocument/2006/relationships/oleObject" Target="../embeddings/oleObject181.bin"/><Relationship Id="rId23" Type="http://schemas.openxmlformats.org/officeDocument/2006/relationships/oleObject" Target="../embeddings/oleObject185.bin"/><Relationship Id="rId28" Type="http://schemas.openxmlformats.org/officeDocument/2006/relationships/image" Target="../media/image149.wmf"/><Relationship Id="rId36" Type="http://schemas.openxmlformats.org/officeDocument/2006/relationships/oleObject" Target="../embeddings/oleObject192.bin"/><Relationship Id="rId10" Type="http://schemas.openxmlformats.org/officeDocument/2006/relationships/oleObject" Target="../embeddings/oleObject178.bin"/><Relationship Id="rId19" Type="http://schemas.openxmlformats.org/officeDocument/2006/relationships/oleObject" Target="../embeddings/oleObject183.bin"/><Relationship Id="rId31" Type="http://schemas.openxmlformats.org/officeDocument/2006/relationships/oleObject" Target="../embeddings/oleObject189.bin"/><Relationship Id="rId4" Type="http://schemas.openxmlformats.org/officeDocument/2006/relationships/oleObject" Target="../embeddings/oleObject175.bin"/><Relationship Id="rId9" Type="http://schemas.openxmlformats.org/officeDocument/2006/relationships/image" Target="../media/image144.wmf"/><Relationship Id="rId14" Type="http://schemas.openxmlformats.org/officeDocument/2006/relationships/oleObject" Target="../embeddings/oleObject180.bin"/><Relationship Id="rId22" Type="http://schemas.openxmlformats.org/officeDocument/2006/relationships/image" Target="../media/image147.wmf"/><Relationship Id="rId27" Type="http://schemas.openxmlformats.org/officeDocument/2006/relationships/oleObject" Target="../embeddings/oleObject187.bin"/><Relationship Id="rId30" Type="http://schemas.openxmlformats.org/officeDocument/2006/relationships/image" Target="../media/image140.wmf"/><Relationship Id="rId35" Type="http://schemas.openxmlformats.org/officeDocument/2006/relationships/oleObject" Target="../embeddings/oleObject191.bin"/><Relationship Id="rId8" Type="http://schemas.openxmlformats.org/officeDocument/2006/relationships/oleObject" Target="../embeddings/oleObject177.bin"/><Relationship Id="rId3" Type="http://schemas.openxmlformats.org/officeDocument/2006/relationships/image" Target="../media/image1.w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13" Type="http://schemas.openxmlformats.org/officeDocument/2006/relationships/oleObject" Target="../embeddings/oleObject20.bin"/><Relationship Id="rId18" Type="http://schemas.openxmlformats.org/officeDocument/2006/relationships/image" Target="../media/image23.wmf"/><Relationship Id="rId26" Type="http://schemas.openxmlformats.org/officeDocument/2006/relationships/image" Target="../media/image27.wmf"/><Relationship Id="rId3" Type="http://schemas.openxmlformats.org/officeDocument/2006/relationships/oleObject" Target="../embeddings/oleObject15.bin"/><Relationship Id="rId21" Type="http://schemas.openxmlformats.org/officeDocument/2006/relationships/oleObject" Target="../embeddings/oleObject24.bin"/><Relationship Id="rId7" Type="http://schemas.openxmlformats.org/officeDocument/2006/relationships/oleObject" Target="../embeddings/oleObject17.bin"/><Relationship Id="rId12" Type="http://schemas.openxmlformats.org/officeDocument/2006/relationships/image" Target="../media/image20.wmf"/><Relationship Id="rId17" Type="http://schemas.openxmlformats.org/officeDocument/2006/relationships/oleObject" Target="../embeddings/oleObject22.bin"/><Relationship Id="rId25" Type="http://schemas.openxmlformats.org/officeDocument/2006/relationships/oleObject" Target="../embeddings/oleObject26.bin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22.wmf"/><Relationship Id="rId20" Type="http://schemas.openxmlformats.org/officeDocument/2006/relationships/image" Target="../media/image24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wmf"/><Relationship Id="rId11" Type="http://schemas.openxmlformats.org/officeDocument/2006/relationships/oleObject" Target="../embeddings/oleObject19.bin"/><Relationship Id="rId24" Type="http://schemas.openxmlformats.org/officeDocument/2006/relationships/image" Target="../media/image26.wmf"/><Relationship Id="rId5" Type="http://schemas.openxmlformats.org/officeDocument/2006/relationships/oleObject" Target="../embeddings/oleObject16.bin"/><Relationship Id="rId15" Type="http://schemas.openxmlformats.org/officeDocument/2006/relationships/oleObject" Target="../embeddings/oleObject21.bin"/><Relationship Id="rId23" Type="http://schemas.openxmlformats.org/officeDocument/2006/relationships/oleObject" Target="../embeddings/oleObject25.bin"/><Relationship Id="rId28" Type="http://schemas.openxmlformats.org/officeDocument/2006/relationships/image" Target="../media/image28.wmf"/><Relationship Id="rId10" Type="http://schemas.openxmlformats.org/officeDocument/2006/relationships/image" Target="../media/image19.wmf"/><Relationship Id="rId19" Type="http://schemas.openxmlformats.org/officeDocument/2006/relationships/oleObject" Target="../embeddings/oleObject23.bin"/><Relationship Id="rId4" Type="http://schemas.openxmlformats.org/officeDocument/2006/relationships/image" Target="../media/image16.wmf"/><Relationship Id="rId9" Type="http://schemas.openxmlformats.org/officeDocument/2006/relationships/oleObject" Target="../embeddings/oleObject18.bin"/><Relationship Id="rId14" Type="http://schemas.openxmlformats.org/officeDocument/2006/relationships/image" Target="../media/image21.wmf"/><Relationship Id="rId22" Type="http://schemas.openxmlformats.org/officeDocument/2006/relationships/image" Target="../media/image25.wmf"/><Relationship Id="rId27" Type="http://schemas.openxmlformats.org/officeDocument/2006/relationships/oleObject" Target="../embeddings/oleObject27.bin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7.pn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8.pn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1.wmf"/><Relationship Id="rId3" Type="http://schemas.openxmlformats.org/officeDocument/2006/relationships/oleObject" Target="../embeddings/oleObject194.bin"/><Relationship Id="rId7" Type="http://schemas.openxmlformats.org/officeDocument/2006/relationships/oleObject" Target="../embeddings/oleObject196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160.wmf"/><Relationship Id="rId5" Type="http://schemas.openxmlformats.org/officeDocument/2006/relationships/oleObject" Target="../embeddings/oleObject195.bin"/><Relationship Id="rId4" Type="http://schemas.openxmlformats.org/officeDocument/2006/relationships/image" Target="../media/image159.w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3.wmf"/><Relationship Id="rId13" Type="http://schemas.openxmlformats.org/officeDocument/2006/relationships/oleObject" Target="../embeddings/oleObject202.bin"/><Relationship Id="rId18" Type="http://schemas.openxmlformats.org/officeDocument/2006/relationships/image" Target="../media/image168.wmf"/><Relationship Id="rId26" Type="http://schemas.openxmlformats.org/officeDocument/2006/relationships/image" Target="../media/image172.wmf"/><Relationship Id="rId3" Type="http://schemas.openxmlformats.org/officeDocument/2006/relationships/oleObject" Target="../embeddings/oleObject197.bin"/><Relationship Id="rId21" Type="http://schemas.openxmlformats.org/officeDocument/2006/relationships/oleObject" Target="../embeddings/oleObject206.bin"/><Relationship Id="rId7" Type="http://schemas.openxmlformats.org/officeDocument/2006/relationships/oleObject" Target="../embeddings/oleObject199.bin"/><Relationship Id="rId12" Type="http://schemas.openxmlformats.org/officeDocument/2006/relationships/image" Target="../media/image165.wmf"/><Relationship Id="rId17" Type="http://schemas.openxmlformats.org/officeDocument/2006/relationships/oleObject" Target="../embeddings/oleObject204.bin"/><Relationship Id="rId25" Type="http://schemas.openxmlformats.org/officeDocument/2006/relationships/oleObject" Target="../embeddings/oleObject208.bin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167.wmf"/><Relationship Id="rId20" Type="http://schemas.openxmlformats.org/officeDocument/2006/relationships/image" Target="../media/image169.wmf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60.wmf"/><Relationship Id="rId11" Type="http://schemas.openxmlformats.org/officeDocument/2006/relationships/oleObject" Target="../embeddings/oleObject201.bin"/><Relationship Id="rId24" Type="http://schemas.openxmlformats.org/officeDocument/2006/relationships/image" Target="../media/image171.wmf"/><Relationship Id="rId5" Type="http://schemas.openxmlformats.org/officeDocument/2006/relationships/oleObject" Target="../embeddings/oleObject198.bin"/><Relationship Id="rId15" Type="http://schemas.openxmlformats.org/officeDocument/2006/relationships/oleObject" Target="../embeddings/oleObject203.bin"/><Relationship Id="rId23" Type="http://schemas.openxmlformats.org/officeDocument/2006/relationships/oleObject" Target="../embeddings/oleObject207.bin"/><Relationship Id="rId28" Type="http://schemas.openxmlformats.org/officeDocument/2006/relationships/image" Target="../media/image173.wmf"/><Relationship Id="rId10" Type="http://schemas.openxmlformats.org/officeDocument/2006/relationships/image" Target="../media/image164.wmf"/><Relationship Id="rId19" Type="http://schemas.openxmlformats.org/officeDocument/2006/relationships/oleObject" Target="../embeddings/oleObject205.bin"/><Relationship Id="rId4" Type="http://schemas.openxmlformats.org/officeDocument/2006/relationships/image" Target="../media/image162.emf"/><Relationship Id="rId9" Type="http://schemas.openxmlformats.org/officeDocument/2006/relationships/oleObject" Target="../embeddings/oleObject200.bin"/><Relationship Id="rId14" Type="http://schemas.openxmlformats.org/officeDocument/2006/relationships/image" Target="../media/image166.wmf"/><Relationship Id="rId22" Type="http://schemas.openxmlformats.org/officeDocument/2006/relationships/image" Target="../media/image170.wmf"/><Relationship Id="rId27" Type="http://schemas.openxmlformats.org/officeDocument/2006/relationships/oleObject" Target="../embeddings/oleObject209.bin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6.wmf"/><Relationship Id="rId13" Type="http://schemas.openxmlformats.org/officeDocument/2006/relationships/oleObject" Target="../embeddings/oleObject215.bin"/><Relationship Id="rId18" Type="http://schemas.openxmlformats.org/officeDocument/2006/relationships/image" Target="../media/image181.wmf"/><Relationship Id="rId3" Type="http://schemas.openxmlformats.org/officeDocument/2006/relationships/oleObject" Target="../embeddings/oleObject210.bin"/><Relationship Id="rId7" Type="http://schemas.openxmlformats.org/officeDocument/2006/relationships/oleObject" Target="../embeddings/oleObject212.bin"/><Relationship Id="rId12" Type="http://schemas.openxmlformats.org/officeDocument/2006/relationships/image" Target="../media/image178.wmf"/><Relationship Id="rId17" Type="http://schemas.openxmlformats.org/officeDocument/2006/relationships/oleObject" Target="../embeddings/oleObject217.bin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180.wmf"/><Relationship Id="rId1" Type="http://schemas.openxmlformats.org/officeDocument/2006/relationships/vmlDrawing" Target="../drawings/vmlDrawing24.vml"/><Relationship Id="rId6" Type="http://schemas.openxmlformats.org/officeDocument/2006/relationships/image" Target="../media/image175.wmf"/><Relationship Id="rId11" Type="http://schemas.openxmlformats.org/officeDocument/2006/relationships/oleObject" Target="../embeddings/oleObject214.bin"/><Relationship Id="rId5" Type="http://schemas.openxmlformats.org/officeDocument/2006/relationships/oleObject" Target="../embeddings/oleObject211.bin"/><Relationship Id="rId15" Type="http://schemas.openxmlformats.org/officeDocument/2006/relationships/oleObject" Target="../embeddings/oleObject216.bin"/><Relationship Id="rId10" Type="http://schemas.openxmlformats.org/officeDocument/2006/relationships/image" Target="../media/image177.wmf"/><Relationship Id="rId4" Type="http://schemas.openxmlformats.org/officeDocument/2006/relationships/image" Target="../media/image174.wmf"/><Relationship Id="rId9" Type="http://schemas.openxmlformats.org/officeDocument/2006/relationships/oleObject" Target="../embeddings/oleObject213.bin"/><Relationship Id="rId14" Type="http://schemas.openxmlformats.org/officeDocument/2006/relationships/image" Target="../media/image179.w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3.wmf"/><Relationship Id="rId13" Type="http://schemas.openxmlformats.org/officeDocument/2006/relationships/oleObject" Target="../embeddings/oleObject223.bin"/><Relationship Id="rId18" Type="http://schemas.openxmlformats.org/officeDocument/2006/relationships/image" Target="../media/image188.wmf"/><Relationship Id="rId26" Type="http://schemas.openxmlformats.org/officeDocument/2006/relationships/image" Target="../media/image191.wmf"/><Relationship Id="rId3" Type="http://schemas.openxmlformats.org/officeDocument/2006/relationships/oleObject" Target="../embeddings/oleObject218.bin"/><Relationship Id="rId21" Type="http://schemas.openxmlformats.org/officeDocument/2006/relationships/oleObject" Target="../embeddings/oleObject227.bin"/><Relationship Id="rId7" Type="http://schemas.openxmlformats.org/officeDocument/2006/relationships/oleObject" Target="../embeddings/oleObject220.bin"/><Relationship Id="rId12" Type="http://schemas.openxmlformats.org/officeDocument/2006/relationships/image" Target="../media/image185.wmf"/><Relationship Id="rId17" Type="http://schemas.openxmlformats.org/officeDocument/2006/relationships/oleObject" Target="../embeddings/oleObject225.bin"/><Relationship Id="rId25" Type="http://schemas.openxmlformats.org/officeDocument/2006/relationships/oleObject" Target="../embeddings/oleObject229.bin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187.wmf"/><Relationship Id="rId20" Type="http://schemas.openxmlformats.org/officeDocument/2006/relationships/image" Target="../media/image160.wmf"/><Relationship Id="rId1" Type="http://schemas.openxmlformats.org/officeDocument/2006/relationships/vmlDrawing" Target="../drawings/vmlDrawing25.vml"/><Relationship Id="rId6" Type="http://schemas.openxmlformats.org/officeDocument/2006/relationships/image" Target="../media/image163.wmf"/><Relationship Id="rId11" Type="http://schemas.openxmlformats.org/officeDocument/2006/relationships/oleObject" Target="../embeddings/oleObject222.bin"/><Relationship Id="rId24" Type="http://schemas.openxmlformats.org/officeDocument/2006/relationships/image" Target="../media/image190.wmf"/><Relationship Id="rId5" Type="http://schemas.openxmlformats.org/officeDocument/2006/relationships/oleObject" Target="../embeddings/oleObject219.bin"/><Relationship Id="rId15" Type="http://schemas.openxmlformats.org/officeDocument/2006/relationships/oleObject" Target="../embeddings/oleObject224.bin"/><Relationship Id="rId23" Type="http://schemas.openxmlformats.org/officeDocument/2006/relationships/oleObject" Target="../embeddings/oleObject228.bin"/><Relationship Id="rId28" Type="http://schemas.openxmlformats.org/officeDocument/2006/relationships/image" Target="../media/image192.wmf"/><Relationship Id="rId10" Type="http://schemas.openxmlformats.org/officeDocument/2006/relationships/image" Target="../media/image184.wmf"/><Relationship Id="rId19" Type="http://schemas.openxmlformats.org/officeDocument/2006/relationships/oleObject" Target="../embeddings/oleObject226.bin"/><Relationship Id="rId4" Type="http://schemas.openxmlformats.org/officeDocument/2006/relationships/image" Target="../media/image182.wmf"/><Relationship Id="rId9" Type="http://schemas.openxmlformats.org/officeDocument/2006/relationships/oleObject" Target="../embeddings/oleObject221.bin"/><Relationship Id="rId14" Type="http://schemas.openxmlformats.org/officeDocument/2006/relationships/image" Target="../media/image186.wmf"/><Relationship Id="rId22" Type="http://schemas.openxmlformats.org/officeDocument/2006/relationships/image" Target="../media/image189.wmf"/><Relationship Id="rId27" Type="http://schemas.openxmlformats.org/officeDocument/2006/relationships/oleObject" Target="../embeddings/oleObject230.bin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3.png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33.bin"/><Relationship Id="rId18" Type="http://schemas.openxmlformats.org/officeDocument/2006/relationships/image" Target="../media/image35.wmf"/><Relationship Id="rId26" Type="http://schemas.openxmlformats.org/officeDocument/2006/relationships/image" Target="../media/image23.wmf"/><Relationship Id="rId3" Type="http://schemas.openxmlformats.org/officeDocument/2006/relationships/oleObject" Target="../embeddings/oleObject28.bin"/><Relationship Id="rId21" Type="http://schemas.openxmlformats.org/officeDocument/2006/relationships/oleObject" Target="../embeddings/oleObject37.bin"/><Relationship Id="rId34" Type="http://schemas.openxmlformats.org/officeDocument/2006/relationships/image" Target="../media/image40.wmf"/><Relationship Id="rId7" Type="http://schemas.openxmlformats.org/officeDocument/2006/relationships/oleObject" Target="../embeddings/oleObject30.bin"/><Relationship Id="rId12" Type="http://schemas.openxmlformats.org/officeDocument/2006/relationships/image" Target="../media/image32.emf"/><Relationship Id="rId17" Type="http://schemas.openxmlformats.org/officeDocument/2006/relationships/oleObject" Target="../embeddings/oleObject35.bin"/><Relationship Id="rId25" Type="http://schemas.openxmlformats.org/officeDocument/2006/relationships/oleObject" Target="../embeddings/oleObject39.bin"/><Relationship Id="rId33" Type="http://schemas.openxmlformats.org/officeDocument/2006/relationships/oleObject" Target="../embeddings/oleObject43.bin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34.emf"/><Relationship Id="rId20" Type="http://schemas.openxmlformats.org/officeDocument/2006/relationships/image" Target="../media/image36.wmf"/><Relationship Id="rId29" Type="http://schemas.openxmlformats.org/officeDocument/2006/relationships/oleObject" Target="../embeddings/oleObject41.bin"/><Relationship Id="rId1" Type="http://schemas.openxmlformats.org/officeDocument/2006/relationships/vmlDrawing" Target="../drawings/vmlDrawing3.vml"/><Relationship Id="rId6" Type="http://schemas.openxmlformats.org/officeDocument/2006/relationships/image" Target="../media/image29.wmf"/><Relationship Id="rId11" Type="http://schemas.openxmlformats.org/officeDocument/2006/relationships/oleObject" Target="../embeddings/oleObject32.bin"/><Relationship Id="rId24" Type="http://schemas.openxmlformats.org/officeDocument/2006/relationships/image" Target="../media/image38.wmf"/><Relationship Id="rId32" Type="http://schemas.openxmlformats.org/officeDocument/2006/relationships/image" Target="../media/image26.wmf"/><Relationship Id="rId5" Type="http://schemas.openxmlformats.org/officeDocument/2006/relationships/oleObject" Target="../embeddings/oleObject29.bin"/><Relationship Id="rId15" Type="http://schemas.openxmlformats.org/officeDocument/2006/relationships/oleObject" Target="../embeddings/oleObject34.bin"/><Relationship Id="rId23" Type="http://schemas.openxmlformats.org/officeDocument/2006/relationships/oleObject" Target="../embeddings/oleObject38.bin"/><Relationship Id="rId28" Type="http://schemas.openxmlformats.org/officeDocument/2006/relationships/image" Target="../media/image24.wmf"/><Relationship Id="rId36" Type="http://schemas.openxmlformats.org/officeDocument/2006/relationships/image" Target="../media/image28.wmf"/><Relationship Id="rId10" Type="http://schemas.openxmlformats.org/officeDocument/2006/relationships/image" Target="../media/image31.wmf"/><Relationship Id="rId19" Type="http://schemas.openxmlformats.org/officeDocument/2006/relationships/oleObject" Target="../embeddings/oleObject36.bin"/><Relationship Id="rId31" Type="http://schemas.openxmlformats.org/officeDocument/2006/relationships/oleObject" Target="../embeddings/oleObject42.bin"/><Relationship Id="rId4" Type="http://schemas.openxmlformats.org/officeDocument/2006/relationships/image" Target="../media/image16.wmf"/><Relationship Id="rId9" Type="http://schemas.openxmlformats.org/officeDocument/2006/relationships/oleObject" Target="../embeddings/oleObject31.bin"/><Relationship Id="rId14" Type="http://schemas.openxmlformats.org/officeDocument/2006/relationships/image" Target="../media/image33.emf"/><Relationship Id="rId22" Type="http://schemas.openxmlformats.org/officeDocument/2006/relationships/image" Target="../media/image37.wmf"/><Relationship Id="rId27" Type="http://schemas.openxmlformats.org/officeDocument/2006/relationships/oleObject" Target="../embeddings/oleObject40.bin"/><Relationship Id="rId30" Type="http://schemas.openxmlformats.org/officeDocument/2006/relationships/image" Target="../media/image39.wmf"/><Relationship Id="rId35" Type="http://schemas.openxmlformats.org/officeDocument/2006/relationships/oleObject" Target="../embeddings/oleObject44.bin"/><Relationship Id="rId8" Type="http://schemas.openxmlformats.org/officeDocument/2006/relationships/image" Target="../media/image30.w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8.bin"/><Relationship Id="rId13" Type="http://schemas.openxmlformats.org/officeDocument/2006/relationships/image" Target="../media/image45.wmf"/><Relationship Id="rId3" Type="http://schemas.openxmlformats.org/officeDocument/2006/relationships/oleObject" Target="../embeddings/oleObject45.bin"/><Relationship Id="rId7" Type="http://schemas.openxmlformats.org/officeDocument/2006/relationships/oleObject" Target="../embeddings/oleObject47.bin"/><Relationship Id="rId12" Type="http://schemas.openxmlformats.org/officeDocument/2006/relationships/oleObject" Target="../embeddings/oleObject50.bin"/><Relationship Id="rId17" Type="http://schemas.openxmlformats.org/officeDocument/2006/relationships/image" Target="../media/image47.wmf"/><Relationship Id="rId2" Type="http://schemas.openxmlformats.org/officeDocument/2006/relationships/slideLayout" Target="../slideLayouts/slideLayout18.xml"/><Relationship Id="rId16" Type="http://schemas.openxmlformats.org/officeDocument/2006/relationships/oleObject" Target="../embeddings/oleObject52.bin"/><Relationship Id="rId1" Type="http://schemas.openxmlformats.org/officeDocument/2006/relationships/vmlDrawing" Target="../drawings/vmlDrawing4.vml"/><Relationship Id="rId6" Type="http://schemas.openxmlformats.org/officeDocument/2006/relationships/image" Target="../media/image42.wmf"/><Relationship Id="rId11" Type="http://schemas.openxmlformats.org/officeDocument/2006/relationships/image" Target="../media/image44.wmf"/><Relationship Id="rId5" Type="http://schemas.openxmlformats.org/officeDocument/2006/relationships/oleObject" Target="../embeddings/oleObject46.bin"/><Relationship Id="rId15" Type="http://schemas.openxmlformats.org/officeDocument/2006/relationships/image" Target="../media/image46.wmf"/><Relationship Id="rId10" Type="http://schemas.openxmlformats.org/officeDocument/2006/relationships/oleObject" Target="../embeddings/oleObject49.bin"/><Relationship Id="rId4" Type="http://schemas.openxmlformats.org/officeDocument/2006/relationships/image" Target="../media/image41.wmf"/><Relationship Id="rId9" Type="http://schemas.openxmlformats.org/officeDocument/2006/relationships/image" Target="../media/image43.wmf"/><Relationship Id="rId14" Type="http://schemas.openxmlformats.org/officeDocument/2006/relationships/oleObject" Target="../embeddings/oleObject51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3" Type="http://schemas.openxmlformats.org/officeDocument/2006/relationships/oleObject" Target="../embeddings/oleObject53.bin"/><Relationship Id="rId7" Type="http://schemas.openxmlformats.org/officeDocument/2006/relationships/oleObject" Target="../embeddings/oleObject55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9.wmf"/><Relationship Id="rId5" Type="http://schemas.openxmlformats.org/officeDocument/2006/relationships/oleObject" Target="../embeddings/oleObject54.bin"/><Relationship Id="rId4" Type="http://schemas.openxmlformats.org/officeDocument/2006/relationships/image" Target="../media/image48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3" Type="http://schemas.openxmlformats.org/officeDocument/2006/relationships/oleObject" Target="../embeddings/oleObject56.bin"/><Relationship Id="rId7" Type="http://schemas.openxmlformats.org/officeDocument/2006/relationships/oleObject" Target="../embeddings/oleObject58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2.wmf"/><Relationship Id="rId5" Type="http://schemas.openxmlformats.org/officeDocument/2006/relationships/oleObject" Target="../embeddings/oleObject57.bin"/><Relationship Id="rId10" Type="http://schemas.openxmlformats.org/officeDocument/2006/relationships/image" Target="../media/image54.wmf"/><Relationship Id="rId4" Type="http://schemas.openxmlformats.org/officeDocument/2006/relationships/image" Target="../media/image51.wmf"/><Relationship Id="rId9" Type="http://schemas.openxmlformats.org/officeDocument/2006/relationships/oleObject" Target="../embeddings/oleObject59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slideLayout" Target="../slideLayouts/slideLayout41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61.bin"/><Relationship Id="rId5" Type="http://schemas.openxmlformats.org/officeDocument/2006/relationships/image" Target="../media/image31.wmf"/><Relationship Id="rId4" Type="http://schemas.openxmlformats.org/officeDocument/2006/relationships/oleObject" Target="../embeddings/oleObject60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2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5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9"/>
          <p:cNvSpPr>
            <a:spLocks noGrp="1" noChangeArrowheads="1"/>
          </p:cNvSpPr>
          <p:nvPr>
            <p:ph type="subTitle" idx="4294967295"/>
          </p:nvPr>
        </p:nvSpPr>
        <p:spPr>
          <a:xfrm>
            <a:off x="1219200" y="3962400"/>
            <a:ext cx="6019800" cy="1752600"/>
          </a:xfrm>
          <a:noFill/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ru-RU" altLang="ru-RU" dirty="0" smtClean="0">
                <a:latin typeface="Times New Roman" pitchFamily="18" charset="0"/>
              </a:rPr>
              <a:t>Зверев В.А. школа № 258</a:t>
            </a:r>
          </a:p>
          <a:p>
            <a:pPr marL="0" indent="0" algn="ctr" eaLnBrk="1" hangingPunct="1">
              <a:buFontTx/>
              <a:buNone/>
            </a:pPr>
            <a:r>
              <a:rPr lang="ru-RU" altLang="ru-RU" sz="2800" dirty="0" smtClean="0">
                <a:latin typeface="Times New Roman" pitchFamily="18" charset="0"/>
              </a:rPr>
              <a:t>Санкт-Петербург </a:t>
            </a:r>
            <a:fld id="{81EEC7B7-0329-40E9-9B8C-DB1FB9046970}" type="datetime4">
              <a:rPr lang="ru-RU" altLang="ru-RU" sz="2800" smtClean="0">
                <a:latin typeface="Times New Roman" pitchFamily="18" charset="0"/>
              </a:rPr>
              <a:t>26 апреля 2020 г.</a:t>
            </a:fld>
            <a:endParaRPr lang="ru-RU" altLang="ru-RU" sz="2800" dirty="0" smtClean="0">
              <a:latin typeface="Times New Roman" pitchFamily="18" charset="0"/>
            </a:endParaRPr>
          </a:p>
        </p:txBody>
      </p:sp>
      <p:sp>
        <p:nvSpPr>
          <p:cNvPr id="2051" name="WordArt 6"/>
          <p:cNvSpPr>
            <a:spLocks noChangeArrowheads="1" noChangeShapeType="1" noTextEdit="1"/>
          </p:cNvSpPr>
          <p:nvPr/>
        </p:nvSpPr>
        <p:spPr bwMode="auto">
          <a:xfrm>
            <a:off x="533400" y="1219200"/>
            <a:ext cx="8137525" cy="1284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ial"/>
              </a:rPr>
              <a:t>Электростатика</a:t>
            </a:r>
          </a:p>
        </p:txBody>
      </p:sp>
      <p:sp>
        <p:nvSpPr>
          <p:cNvPr id="2052" name="WordArt 7">
            <a:hlinkClick r:id="" action="ppaction://noaction"/>
          </p:cNvPr>
          <p:cNvSpPr>
            <a:spLocks noChangeArrowheads="1" noChangeShapeType="1" noTextEdit="1"/>
          </p:cNvSpPr>
          <p:nvPr/>
        </p:nvSpPr>
        <p:spPr bwMode="auto">
          <a:xfrm>
            <a:off x="381000" y="2743200"/>
            <a:ext cx="84582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ial"/>
              </a:rPr>
              <a:t>Потенциал электрического поля</a:t>
            </a:r>
          </a:p>
        </p:txBody>
      </p:sp>
    </p:spTree>
    <p:extLst>
      <p:ext uri="{BB962C8B-B14F-4D97-AF65-F5344CB8AC3E}">
        <p14:creationId xmlns:p14="http://schemas.microsoft.com/office/powerpoint/2010/main" val="28264737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250825" y="1700213"/>
            <a:ext cx="8713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ru-RU" altLang="ru-RU" sz="2400" smtClean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1267" name="Text Box 4"/>
          <p:cNvSpPr txBox="1">
            <a:spLocks noChangeArrowheads="1"/>
          </p:cNvSpPr>
          <p:nvPr/>
        </p:nvSpPr>
        <p:spPr bwMode="auto">
          <a:xfrm>
            <a:off x="228600" y="1066800"/>
            <a:ext cx="8713788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sz="2800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Заряд 1 создает в точке А потенциал 400 В, заряд 2 создает в этой точке потенциал   – 300 В. Итоговый потенциал в точке А равен</a:t>
            </a:r>
          </a:p>
        </p:txBody>
      </p:sp>
      <p:sp>
        <p:nvSpPr>
          <p:cNvPr id="11268" name="Text Box 5"/>
          <p:cNvSpPr txBox="1">
            <a:spLocks noChangeArrowheads="1"/>
          </p:cNvSpPr>
          <p:nvPr/>
        </p:nvSpPr>
        <p:spPr bwMode="auto">
          <a:xfrm>
            <a:off x="304800" y="2514600"/>
            <a:ext cx="2736850" cy="277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А   –120000 В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Б   500 В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В   100 В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Г   -100В</a:t>
            </a:r>
          </a:p>
        </p:txBody>
      </p:sp>
      <p:grpSp>
        <p:nvGrpSpPr>
          <p:cNvPr id="11269" name="Group 7"/>
          <p:cNvGrpSpPr>
            <a:grpSpLocks/>
          </p:cNvGrpSpPr>
          <p:nvPr/>
        </p:nvGrpSpPr>
        <p:grpSpPr bwMode="auto">
          <a:xfrm>
            <a:off x="4267200" y="3219450"/>
            <a:ext cx="2951163" cy="1239838"/>
            <a:chOff x="2472" y="2296"/>
            <a:chExt cx="1859" cy="781"/>
          </a:xfrm>
        </p:grpSpPr>
        <p:sp>
          <p:nvSpPr>
            <p:cNvPr id="11274" name="Oval 8"/>
            <p:cNvSpPr>
              <a:spLocks noChangeArrowheads="1"/>
            </p:cNvSpPr>
            <p:nvPr/>
          </p:nvSpPr>
          <p:spPr bwMode="auto">
            <a:xfrm>
              <a:off x="2472" y="2296"/>
              <a:ext cx="181" cy="18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10800" bIns="8280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ru-RU" altLang="ru-RU" smtClean="0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-</a:t>
              </a:r>
            </a:p>
          </p:txBody>
        </p:sp>
        <p:sp>
          <p:nvSpPr>
            <p:cNvPr id="11275" name="Oval 9"/>
            <p:cNvSpPr>
              <a:spLocks noChangeArrowheads="1"/>
            </p:cNvSpPr>
            <p:nvPr/>
          </p:nvSpPr>
          <p:spPr bwMode="auto">
            <a:xfrm>
              <a:off x="4150" y="2341"/>
              <a:ext cx="181" cy="182"/>
            </a:xfrm>
            <a:prstGeom prst="ellipse">
              <a:avLst/>
            </a:prstGeom>
            <a:solidFill>
              <a:srgbClr val="FF9999"/>
            </a:solidFill>
            <a:ln w="9525">
              <a:solidFill>
                <a:srgbClr val="FF99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Ins="5400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ru-RU" altLang="ru-RU" sz="2800" b="1" smtClean="0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+</a:t>
              </a:r>
            </a:p>
          </p:txBody>
        </p:sp>
        <p:sp>
          <p:nvSpPr>
            <p:cNvPr id="11276" name="Oval 10"/>
            <p:cNvSpPr>
              <a:spLocks noChangeArrowheads="1"/>
            </p:cNvSpPr>
            <p:nvPr/>
          </p:nvSpPr>
          <p:spPr bwMode="auto">
            <a:xfrm>
              <a:off x="3334" y="2614"/>
              <a:ext cx="90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ru-RU" altLang="ru-RU" sz="1800" smtClean="0">
                <a:solidFill>
                  <a:srgbClr val="000000"/>
                </a:solidFill>
              </a:endParaRPr>
            </a:p>
          </p:txBody>
        </p:sp>
        <p:sp>
          <p:nvSpPr>
            <p:cNvPr id="11277" name="Text Box 11"/>
            <p:cNvSpPr txBox="1">
              <a:spLocks noChangeArrowheads="1"/>
            </p:cNvSpPr>
            <p:nvPr/>
          </p:nvSpPr>
          <p:spPr bwMode="auto">
            <a:xfrm>
              <a:off x="3152" y="2750"/>
              <a:ext cx="27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ru-RU" altLang="ru-RU" sz="2800" b="1" smtClean="0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А</a:t>
              </a:r>
            </a:p>
          </p:txBody>
        </p:sp>
      </p:grpSp>
      <p:sp>
        <p:nvSpPr>
          <p:cNvPr id="11270" name="WordArt 7">
            <a:hlinkClick r:id="" action="ppaction://noaction"/>
          </p:cNvPr>
          <p:cNvSpPr>
            <a:spLocks noChangeArrowheads="1" noChangeShapeType="1" noTextEdit="1"/>
          </p:cNvSpPr>
          <p:nvPr/>
        </p:nvSpPr>
        <p:spPr bwMode="auto">
          <a:xfrm>
            <a:off x="304800" y="152400"/>
            <a:ext cx="84582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ial"/>
              </a:rPr>
              <a:t>Потенциал электрического поля</a:t>
            </a:r>
          </a:p>
        </p:txBody>
      </p:sp>
      <p:graphicFrame>
        <p:nvGraphicFramePr>
          <p:cNvPr id="66572" name="Object 12"/>
          <p:cNvGraphicFramePr>
            <a:graphicFrameLocks noChangeAspect="1"/>
          </p:cNvGraphicFramePr>
          <p:nvPr/>
        </p:nvGraphicFramePr>
        <p:xfrm>
          <a:off x="762000" y="5562600"/>
          <a:ext cx="7767638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7" name="Формула" r:id="rId3" imgW="1892300" imgH="215900" progId="Equation.3">
                  <p:embed/>
                </p:oleObj>
              </mc:Choice>
              <mc:Fallback>
                <p:oleObj name="Формула" r:id="rId3" imgW="18923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5562600"/>
                        <a:ext cx="7767638" cy="885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74" name="AutoShape 6"/>
          <p:cNvSpPr>
            <a:spLocks noChangeArrowheads="1"/>
          </p:cNvSpPr>
          <p:nvPr/>
        </p:nvSpPr>
        <p:spPr bwMode="auto">
          <a:xfrm>
            <a:off x="304800" y="5562600"/>
            <a:ext cx="8534400" cy="990600"/>
          </a:xfrm>
          <a:prstGeom prst="roundRect">
            <a:avLst>
              <a:gd name="adj" fmla="val 30208"/>
            </a:avLst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smtClean="0">
              <a:solidFill>
                <a:srgbClr val="000000"/>
              </a:solidFill>
            </a:endParaRPr>
          </a:p>
        </p:txBody>
      </p:sp>
      <p:sp>
        <p:nvSpPr>
          <p:cNvPr id="2" name="AutoShape 6"/>
          <p:cNvSpPr>
            <a:spLocks noChangeArrowheads="1"/>
          </p:cNvSpPr>
          <p:nvPr/>
        </p:nvSpPr>
        <p:spPr bwMode="auto">
          <a:xfrm>
            <a:off x="342900" y="3886200"/>
            <a:ext cx="1828800" cy="685800"/>
          </a:xfrm>
          <a:prstGeom prst="roundRect">
            <a:avLst>
              <a:gd name="adj" fmla="val 30208"/>
            </a:avLst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061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65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5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6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4" grpId="0" animBg="1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Группа 88"/>
          <p:cNvGrpSpPr/>
          <p:nvPr/>
        </p:nvGrpSpPr>
        <p:grpSpPr>
          <a:xfrm>
            <a:off x="1294161" y="929712"/>
            <a:ext cx="880533" cy="1185005"/>
            <a:chOff x="1294161" y="1194155"/>
            <a:chExt cx="880533" cy="1185005"/>
          </a:xfrm>
        </p:grpSpPr>
        <p:sp>
          <p:nvSpPr>
            <p:cNvPr id="54" name="Пирог 53"/>
            <p:cNvSpPr/>
            <p:nvPr/>
          </p:nvSpPr>
          <p:spPr>
            <a:xfrm>
              <a:off x="1294161" y="1194155"/>
              <a:ext cx="804141" cy="871153"/>
            </a:xfrm>
            <a:prstGeom prst="pie">
              <a:avLst>
                <a:gd name="adj1" fmla="val 1671434"/>
                <a:gd name="adj2" fmla="val 5422577"/>
              </a:avLst>
            </a:prstGeom>
            <a:solidFill>
              <a:srgbClr val="FFFF00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graphicFrame>
          <p:nvGraphicFramePr>
            <p:cNvPr id="55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93576299"/>
                </p:ext>
              </p:extLst>
            </p:nvPr>
          </p:nvGraphicFramePr>
          <p:xfrm>
            <a:off x="1837344" y="2013235"/>
            <a:ext cx="337350" cy="365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286" name="Формула" r:id="rId3" imgW="76335" imgH="66735" progId="Equation.3">
                    <p:embed/>
                  </p:oleObj>
                </mc:Choice>
                <mc:Fallback>
                  <p:oleObj name="Формула" r:id="rId3" imgW="76335" imgH="66735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37344" y="2013235"/>
                          <a:ext cx="337350" cy="3659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0" name="Группа 69"/>
          <p:cNvGrpSpPr/>
          <p:nvPr/>
        </p:nvGrpSpPr>
        <p:grpSpPr>
          <a:xfrm>
            <a:off x="1305855" y="1472369"/>
            <a:ext cx="383915" cy="1692188"/>
            <a:chOff x="1305855" y="1736812"/>
            <a:chExt cx="383915" cy="1692188"/>
          </a:xfrm>
        </p:grpSpPr>
        <p:cxnSp>
          <p:nvCxnSpPr>
            <p:cNvPr id="37" name="Прямая соединительная линия 36"/>
            <p:cNvCxnSpPr/>
            <p:nvPr/>
          </p:nvCxnSpPr>
          <p:spPr>
            <a:xfrm>
              <a:off x="1689770" y="1736812"/>
              <a:ext cx="0" cy="1692188"/>
            </a:xfrm>
            <a:prstGeom prst="line">
              <a:avLst/>
            </a:prstGeom>
            <a:ln w="31750">
              <a:solidFill>
                <a:srgbClr val="0000FF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47" name="Объект 4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24440942"/>
                </p:ext>
              </p:extLst>
            </p:nvPr>
          </p:nvGraphicFramePr>
          <p:xfrm>
            <a:off x="1305855" y="2924944"/>
            <a:ext cx="277813" cy="4048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287" name="Формула" r:id="rId5" imgW="139680" imgH="203040" progId="Equation.3">
                    <p:embed/>
                  </p:oleObj>
                </mc:Choice>
                <mc:Fallback>
                  <p:oleObj name="Формула" r:id="rId5" imgW="139680" imgH="20304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1305855" y="2924944"/>
                          <a:ext cx="277813" cy="404813"/>
                        </a:xfrm>
                        <a:prstGeom prst="rect">
                          <a:avLst/>
                        </a:prstGeom>
                        <a:solidFill>
                          <a:schemeClr val="bg1">
                            <a:alpha val="49000"/>
                          </a:schemeClr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" name="WordArt 7">
            <a:hlinkClick r:id="" action="ppaction://noaction"/>
          </p:cNvPr>
          <p:cNvSpPr>
            <a:spLocks noChangeArrowheads="1" noChangeShapeType="1" noTextEdit="1"/>
          </p:cNvSpPr>
          <p:nvPr/>
        </p:nvSpPr>
        <p:spPr bwMode="auto">
          <a:xfrm>
            <a:off x="251520" y="116632"/>
            <a:ext cx="8784976" cy="57606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Работа силы электрического поля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962075" y="1076325"/>
            <a:ext cx="4618037" cy="0"/>
          </a:xfrm>
          <a:prstGeom prst="line">
            <a:avLst/>
          </a:prstGeom>
          <a:ln w="254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Объект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5121020"/>
              </p:ext>
            </p:extLst>
          </p:nvPr>
        </p:nvGraphicFramePr>
        <p:xfrm>
          <a:off x="647191" y="3648629"/>
          <a:ext cx="641178" cy="3080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88" name="Формула" r:id="rId7" imgW="126720" imgH="75960" progId="Equation.3">
                  <p:embed/>
                </p:oleObj>
              </mc:Choice>
              <mc:Fallback>
                <p:oleObj name="Формула" r:id="rId7" imgW="126720" imgH="759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47191" y="3648629"/>
                        <a:ext cx="641178" cy="3080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Объект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0735558"/>
              </p:ext>
            </p:extLst>
          </p:nvPr>
        </p:nvGraphicFramePr>
        <p:xfrm>
          <a:off x="2915654" y="3628810"/>
          <a:ext cx="641178" cy="3080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89" name="Формула" r:id="rId9" imgW="126720" imgH="75960" progId="Equation.3">
                  <p:embed/>
                </p:oleObj>
              </mc:Choice>
              <mc:Fallback>
                <p:oleObj name="Формула" r:id="rId9" imgW="126720" imgH="759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915654" y="3628810"/>
                        <a:ext cx="641178" cy="3080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Объект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2654823"/>
              </p:ext>
            </p:extLst>
          </p:nvPr>
        </p:nvGraphicFramePr>
        <p:xfrm>
          <a:off x="5217231" y="3573016"/>
          <a:ext cx="641178" cy="3080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90" name="Формула" r:id="rId10" imgW="126720" imgH="75960" progId="Equation.3">
                  <p:embed/>
                </p:oleObj>
              </mc:Choice>
              <mc:Fallback>
                <p:oleObj name="Формула" r:id="rId10" imgW="126720" imgH="759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217231" y="3573016"/>
                        <a:ext cx="641178" cy="3080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Объект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4463865"/>
              </p:ext>
            </p:extLst>
          </p:nvPr>
        </p:nvGraphicFramePr>
        <p:xfrm>
          <a:off x="793676" y="644277"/>
          <a:ext cx="540365" cy="432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91" name="Формула" r:id="rId11" imgW="139680" imgH="139680" progId="Equation.3">
                  <p:embed/>
                </p:oleObj>
              </mc:Choice>
              <mc:Fallback>
                <p:oleObj name="Формула" r:id="rId11" imgW="139680" imgH="1396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93676" y="644277"/>
                        <a:ext cx="540365" cy="4320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Объект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1823403"/>
              </p:ext>
            </p:extLst>
          </p:nvPr>
        </p:nvGraphicFramePr>
        <p:xfrm>
          <a:off x="3003594" y="620688"/>
          <a:ext cx="540365" cy="432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92" name="Формула" r:id="rId13" imgW="139680" imgH="139680" progId="Equation.3">
                  <p:embed/>
                </p:oleObj>
              </mc:Choice>
              <mc:Fallback>
                <p:oleObj name="Формула" r:id="rId13" imgW="139680" imgH="1396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003594" y="620688"/>
                        <a:ext cx="540365" cy="4320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Объект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3589667"/>
              </p:ext>
            </p:extLst>
          </p:nvPr>
        </p:nvGraphicFramePr>
        <p:xfrm>
          <a:off x="5309929" y="639738"/>
          <a:ext cx="540365" cy="432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93" name="Формула" r:id="rId14" imgW="139680" imgH="139680" progId="Equation.3">
                  <p:embed/>
                </p:oleObj>
              </mc:Choice>
              <mc:Fallback>
                <p:oleObj name="Формула" r:id="rId14" imgW="139680" imgH="1396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309929" y="639738"/>
                        <a:ext cx="540365" cy="4320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0" name="Группа 79"/>
          <p:cNvGrpSpPr/>
          <p:nvPr/>
        </p:nvGrpSpPr>
        <p:grpSpPr>
          <a:xfrm>
            <a:off x="72586" y="645071"/>
            <a:ext cx="533872" cy="3311574"/>
            <a:chOff x="72586" y="909514"/>
            <a:chExt cx="533872" cy="3311574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 flipV="1">
              <a:off x="539552" y="980728"/>
              <a:ext cx="0" cy="3240360"/>
            </a:xfrm>
            <a:prstGeom prst="line">
              <a:avLst/>
            </a:prstGeom>
            <a:ln w="25400">
              <a:solidFill>
                <a:srgbClr val="000000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2" name="Объект 3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62613689"/>
                </p:ext>
              </p:extLst>
            </p:nvPr>
          </p:nvGraphicFramePr>
          <p:xfrm>
            <a:off x="72586" y="909514"/>
            <a:ext cx="533872" cy="3654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294" name="Формула" r:id="rId15" imgW="139680" imgH="164880" progId="Equation.3">
                    <p:embed/>
                  </p:oleObj>
                </mc:Choice>
                <mc:Fallback>
                  <p:oleObj name="Формула" r:id="rId15" imgW="139680" imgH="16488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72586" y="909514"/>
                          <a:ext cx="533872" cy="36544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1" name="Группа 70"/>
          <p:cNvGrpSpPr/>
          <p:nvPr/>
        </p:nvGrpSpPr>
        <p:grpSpPr>
          <a:xfrm>
            <a:off x="1703512" y="1393304"/>
            <a:ext cx="1093178" cy="1356791"/>
            <a:chOff x="1703512" y="1657747"/>
            <a:chExt cx="1093178" cy="1356791"/>
          </a:xfrm>
        </p:grpSpPr>
        <p:cxnSp>
          <p:nvCxnSpPr>
            <p:cNvPr id="40" name="Прямая соединительная линия 39"/>
            <p:cNvCxnSpPr/>
            <p:nvPr/>
          </p:nvCxnSpPr>
          <p:spPr>
            <a:xfrm>
              <a:off x="1703512" y="1657747"/>
              <a:ext cx="0" cy="1123181"/>
            </a:xfrm>
            <a:prstGeom prst="line">
              <a:avLst/>
            </a:prstGeom>
            <a:ln w="5080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43" name="Объект 4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46475068"/>
                </p:ext>
              </p:extLst>
            </p:nvPr>
          </p:nvGraphicFramePr>
          <p:xfrm>
            <a:off x="1810011" y="2533848"/>
            <a:ext cx="986679" cy="4806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295" name="Формула" r:id="rId17" imgW="495000" imgH="241200" progId="Equation.3">
                    <p:embed/>
                  </p:oleObj>
                </mc:Choice>
                <mc:Fallback>
                  <p:oleObj name="Формула" r:id="rId17" imgW="495000" imgH="2412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1810011" y="2533848"/>
                          <a:ext cx="986679" cy="480690"/>
                        </a:xfrm>
                        <a:prstGeom prst="rect">
                          <a:avLst/>
                        </a:prstGeom>
                        <a:solidFill>
                          <a:schemeClr val="bg1">
                            <a:alpha val="49000"/>
                          </a:schemeClr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3" name="Группа 82"/>
          <p:cNvGrpSpPr/>
          <p:nvPr/>
        </p:nvGrpSpPr>
        <p:grpSpPr>
          <a:xfrm>
            <a:off x="28029" y="1125438"/>
            <a:ext cx="511523" cy="2720851"/>
            <a:chOff x="28029" y="1389881"/>
            <a:chExt cx="511523" cy="2720851"/>
          </a:xfrm>
        </p:grpSpPr>
        <p:graphicFrame>
          <p:nvGraphicFramePr>
            <p:cNvPr id="33" name="Объект 3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8633245"/>
                </p:ext>
              </p:extLst>
            </p:nvPr>
          </p:nvGraphicFramePr>
          <p:xfrm>
            <a:off x="138857" y="1389881"/>
            <a:ext cx="400695" cy="4778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296" name="Формула" r:id="rId19" imgW="164880" imgH="215640" progId="Equation.3">
                    <p:embed/>
                  </p:oleObj>
                </mc:Choice>
                <mc:Fallback>
                  <p:oleObj name="Формула" r:id="rId19" imgW="164880" imgH="21564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138857" y="1389881"/>
                          <a:ext cx="400695" cy="47783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82" name="Группа 81"/>
            <p:cNvGrpSpPr/>
            <p:nvPr/>
          </p:nvGrpSpPr>
          <p:grpSpPr>
            <a:xfrm>
              <a:off x="28029" y="2951162"/>
              <a:ext cx="477293" cy="1159570"/>
              <a:chOff x="28029" y="2951162"/>
              <a:chExt cx="477293" cy="1159570"/>
            </a:xfrm>
          </p:grpSpPr>
          <p:graphicFrame>
            <p:nvGraphicFramePr>
              <p:cNvPr id="34" name="Объект 3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578253256"/>
                  </p:ext>
                </p:extLst>
              </p:nvPr>
            </p:nvGraphicFramePr>
            <p:xfrm>
              <a:off x="28029" y="2951162"/>
              <a:ext cx="477293" cy="47783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8297" name="Формула" r:id="rId21" imgW="177480" imgH="215640" progId="Equation.3">
                      <p:embed/>
                    </p:oleObj>
                  </mc:Choice>
                  <mc:Fallback>
                    <p:oleObj name="Формула" r:id="rId21" imgW="177480" imgH="215640" progId="Equation.3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22"/>
                          <a:stretch>
                            <a:fillRect/>
                          </a:stretch>
                        </p:blipFill>
                        <p:spPr>
                          <a:xfrm>
                            <a:off x="28029" y="2951162"/>
                            <a:ext cx="477293" cy="477838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9" name="Объект 4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070170353"/>
                  </p:ext>
                </p:extLst>
              </p:nvPr>
            </p:nvGraphicFramePr>
            <p:xfrm>
              <a:off x="165597" y="3717032"/>
              <a:ext cx="339725" cy="3937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8298" name="Формула" r:id="rId23" imgW="126720" imgH="177480" progId="Equation.3">
                      <p:embed/>
                    </p:oleObj>
                  </mc:Choice>
                  <mc:Fallback>
                    <p:oleObj name="Формула" r:id="rId23" imgW="126720" imgH="177480" progId="Equation.3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24"/>
                          <a:stretch>
                            <a:fillRect/>
                          </a:stretch>
                        </p:blipFill>
                        <p:spPr>
                          <a:xfrm>
                            <a:off x="165597" y="3717032"/>
                            <a:ext cx="339725" cy="3937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81" name="Группа 80"/>
          <p:cNvGrpSpPr/>
          <p:nvPr/>
        </p:nvGrpSpPr>
        <p:grpSpPr>
          <a:xfrm>
            <a:off x="400695" y="1364357"/>
            <a:ext cx="4531345" cy="2152625"/>
            <a:chOff x="400695" y="1628800"/>
            <a:chExt cx="4531345" cy="2152625"/>
          </a:xfrm>
        </p:grpSpPr>
        <p:grpSp>
          <p:nvGrpSpPr>
            <p:cNvPr id="79" name="Группа 78"/>
            <p:cNvGrpSpPr/>
            <p:nvPr/>
          </p:nvGrpSpPr>
          <p:grpSpPr>
            <a:xfrm>
              <a:off x="400695" y="1628800"/>
              <a:ext cx="4531345" cy="1794282"/>
              <a:chOff x="400695" y="1628800"/>
              <a:chExt cx="4531345" cy="1794282"/>
            </a:xfrm>
          </p:grpSpPr>
          <p:cxnSp>
            <p:nvCxnSpPr>
              <p:cNvPr id="27" name="Прямая соединительная линия 26"/>
              <p:cNvCxnSpPr/>
              <p:nvPr/>
            </p:nvCxnSpPr>
            <p:spPr>
              <a:xfrm>
                <a:off x="443955" y="1628800"/>
                <a:ext cx="1247725" cy="0"/>
              </a:xfrm>
              <a:prstGeom prst="line">
                <a:avLst/>
              </a:prstGeom>
              <a:ln w="19050">
                <a:solidFill>
                  <a:srgbClr val="0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Прямая соединительная линия 28"/>
              <p:cNvCxnSpPr/>
              <p:nvPr/>
            </p:nvCxnSpPr>
            <p:spPr>
              <a:xfrm>
                <a:off x="400695" y="3423082"/>
                <a:ext cx="4531345" cy="0"/>
              </a:xfrm>
              <a:prstGeom prst="line">
                <a:avLst/>
              </a:prstGeom>
              <a:ln w="19050">
                <a:solidFill>
                  <a:srgbClr val="0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0" name="Прямая соединительная линия 49"/>
            <p:cNvCxnSpPr/>
            <p:nvPr/>
          </p:nvCxnSpPr>
          <p:spPr>
            <a:xfrm>
              <a:off x="505322" y="3781425"/>
              <a:ext cx="557336" cy="0"/>
            </a:xfrm>
            <a:prstGeom prst="line">
              <a:avLst/>
            </a:prstGeom>
            <a:ln w="19050">
              <a:solidFill>
                <a:srgbClr val="0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" name="Группа 85"/>
          <p:cNvGrpSpPr/>
          <p:nvPr/>
        </p:nvGrpSpPr>
        <p:grpSpPr>
          <a:xfrm>
            <a:off x="1703909" y="1374254"/>
            <a:ext cx="3240058" cy="1790303"/>
            <a:chOff x="1703909" y="1638697"/>
            <a:chExt cx="3240058" cy="1790303"/>
          </a:xfrm>
        </p:grpSpPr>
        <p:cxnSp>
          <p:nvCxnSpPr>
            <p:cNvPr id="44" name="Прямая соединительная линия 43"/>
            <p:cNvCxnSpPr/>
            <p:nvPr/>
          </p:nvCxnSpPr>
          <p:spPr>
            <a:xfrm>
              <a:off x="1703909" y="1638697"/>
              <a:ext cx="3139736" cy="1790303"/>
            </a:xfrm>
            <a:prstGeom prst="line">
              <a:avLst/>
            </a:prstGeom>
            <a:ln w="31750">
              <a:solidFill>
                <a:srgbClr val="0000FF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53" name="Объект 5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63277726"/>
                </p:ext>
              </p:extLst>
            </p:nvPr>
          </p:nvGraphicFramePr>
          <p:xfrm>
            <a:off x="4506028" y="2693374"/>
            <a:ext cx="437939" cy="563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299" name="Формула" r:id="rId25" imgW="177480" imgH="228600" progId="Equation.3">
                    <p:embed/>
                  </p:oleObj>
                </mc:Choice>
                <mc:Fallback>
                  <p:oleObj name="Формула" r:id="rId25" imgW="177480" imgH="2286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6"/>
                        <a:stretch>
                          <a:fillRect/>
                        </a:stretch>
                      </p:blipFill>
                      <p:spPr>
                        <a:xfrm>
                          <a:off x="4506028" y="2693374"/>
                          <a:ext cx="437939" cy="563625"/>
                        </a:xfrm>
                        <a:prstGeom prst="rect">
                          <a:avLst/>
                        </a:prstGeom>
                        <a:solidFill>
                          <a:schemeClr val="bg1">
                            <a:alpha val="49000"/>
                          </a:schemeClr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59" name="Прямая соединительная линия 58"/>
          <p:cNvCxnSpPr/>
          <p:nvPr/>
        </p:nvCxnSpPr>
        <p:spPr>
          <a:xfrm>
            <a:off x="919783" y="3524597"/>
            <a:ext cx="4618037" cy="0"/>
          </a:xfrm>
          <a:prstGeom prst="line">
            <a:avLst/>
          </a:prstGeom>
          <a:ln w="254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8" name="Объект 6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0193151"/>
              </p:ext>
            </p:extLst>
          </p:nvPr>
        </p:nvGraphicFramePr>
        <p:xfrm>
          <a:off x="5981428" y="904916"/>
          <a:ext cx="2567054" cy="547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00" name="Формула" r:id="rId27" imgW="838080" imgH="177480" progId="Equation.3">
                  <p:embed/>
                </p:oleObj>
              </mc:Choice>
              <mc:Fallback>
                <p:oleObj name="Формула" r:id="rId27" imgW="838080" imgH="177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5981428" y="904916"/>
                        <a:ext cx="2567054" cy="547117"/>
                      </a:xfrm>
                      <a:prstGeom prst="rect">
                        <a:avLst/>
                      </a:prstGeom>
                      <a:solidFill>
                        <a:schemeClr val="bg1">
                          <a:alpha val="49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Овал 35"/>
          <p:cNvSpPr/>
          <p:nvPr/>
        </p:nvSpPr>
        <p:spPr>
          <a:xfrm>
            <a:off x="1583668" y="1256345"/>
            <a:ext cx="216024" cy="216024"/>
          </a:xfrm>
          <a:prstGeom prst="ellipse">
            <a:avLst/>
          </a:prstGeom>
          <a:solidFill>
            <a:srgbClr val="0000FF"/>
          </a:solidFill>
          <a:ln w="127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+</a:t>
            </a:r>
            <a:endParaRPr lang="ru-RU" sz="2400" b="1" dirty="0">
              <a:solidFill>
                <a:srgbClr val="FFFF00"/>
              </a:solidFill>
            </a:endParaRPr>
          </a:p>
        </p:txBody>
      </p:sp>
      <p:grpSp>
        <p:nvGrpSpPr>
          <p:cNvPr id="74" name="Группа 73"/>
          <p:cNvGrpSpPr/>
          <p:nvPr/>
        </p:nvGrpSpPr>
        <p:grpSpPr>
          <a:xfrm>
            <a:off x="967780" y="1076325"/>
            <a:ext cx="4560515" cy="2448272"/>
            <a:chOff x="967780" y="1340768"/>
            <a:chExt cx="4560515" cy="2448272"/>
          </a:xfrm>
        </p:grpSpPr>
        <p:grpSp>
          <p:nvGrpSpPr>
            <p:cNvPr id="69" name="Группа 68"/>
            <p:cNvGrpSpPr/>
            <p:nvPr/>
          </p:nvGrpSpPr>
          <p:grpSpPr>
            <a:xfrm>
              <a:off x="967780" y="1340768"/>
              <a:ext cx="4560515" cy="2448272"/>
              <a:chOff x="967780" y="1340768"/>
              <a:chExt cx="4560515" cy="2448272"/>
            </a:xfrm>
          </p:grpSpPr>
          <p:cxnSp>
            <p:nvCxnSpPr>
              <p:cNvPr id="11" name="Прямая соединительная линия 10"/>
              <p:cNvCxnSpPr/>
              <p:nvPr/>
            </p:nvCxnSpPr>
            <p:spPr>
              <a:xfrm>
                <a:off x="967780" y="1340768"/>
                <a:ext cx="0" cy="2448272"/>
              </a:xfrm>
              <a:prstGeom prst="line">
                <a:avLst/>
              </a:prstGeom>
              <a:ln w="19050">
                <a:solidFill>
                  <a:srgbClr val="0000FF"/>
                </a:solidFill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Прямая соединительная линия 13"/>
              <p:cNvCxnSpPr/>
              <p:nvPr/>
            </p:nvCxnSpPr>
            <p:spPr>
              <a:xfrm>
                <a:off x="5528295" y="1340768"/>
                <a:ext cx="0" cy="2448272"/>
              </a:xfrm>
              <a:prstGeom prst="line">
                <a:avLst/>
              </a:prstGeom>
              <a:ln w="19050">
                <a:solidFill>
                  <a:srgbClr val="0000FF"/>
                </a:solidFill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единительная линия 14"/>
              <p:cNvCxnSpPr/>
              <p:nvPr/>
            </p:nvCxnSpPr>
            <p:spPr>
              <a:xfrm>
                <a:off x="3236243" y="1340768"/>
                <a:ext cx="0" cy="2448272"/>
              </a:xfrm>
              <a:prstGeom prst="line">
                <a:avLst/>
              </a:prstGeom>
              <a:ln w="19050">
                <a:solidFill>
                  <a:srgbClr val="0000FF"/>
                </a:solidFill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73" name="Объект 7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23852255"/>
                </p:ext>
              </p:extLst>
            </p:nvPr>
          </p:nvGraphicFramePr>
          <p:xfrm>
            <a:off x="4968695" y="1968512"/>
            <a:ext cx="374650" cy="501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301" name="Формула" r:id="rId29" imgW="152280" imgH="203040" progId="Equation.3">
                    <p:embed/>
                  </p:oleObj>
                </mc:Choice>
                <mc:Fallback>
                  <p:oleObj name="Формула" r:id="rId29" imgW="152280" imgH="20304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0"/>
                        <a:stretch>
                          <a:fillRect/>
                        </a:stretch>
                      </p:blipFill>
                      <p:spPr>
                        <a:xfrm>
                          <a:off x="4968695" y="1968512"/>
                          <a:ext cx="374650" cy="501650"/>
                        </a:xfrm>
                        <a:prstGeom prst="rect">
                          <a:avLst/>
                        </a:prstGeom>
                        <a:solidFill>
                          <a:schemeClr val="bg1">
                            <a:alpha val="49000"/>
                          </a:schemeClr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8" name="Группа 77"/>
          <p:cNvGrpSpPr/>
          <p:nvPr/>
        </p:nvGrpSpPr>
        <p:grpSpPr>
          <a:xfrm>
            <a:off x="1313914" y="1012821"/>
            <a:ext cx="936104" cy="2534939"/>
            <a:chOff x="1313914" y="1277264"/>
            <a:chExt cx="936104" cy="2534939"/>
          </a:xfrm>
        </p:grpSpPr>
        <p:sp>
          <p:nvSpPr>
            <p:cNvPr id="76" name="TextBox 75"/>
            <p:cNvSpPr txBox="1"/>
            <p:nvPr/>
          </p:nvSpPr>
          <p:spPr>
            <a:xfrm>
              <a:off x="1313914" y="1277264"/>
              <a:ext cx="9361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 smtClean="0"/>
                <a:t>1</a:t>
              </a:r>
              <a:endParaRPr lang="ru-RU" sz="2000" dirty="0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1349642" y="3412093"/>
              <a:ext cx="4680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 smtClean="0"/>
                <a:t>2</a:t>
              </a:r>
              <a:endParaRPr lang="ru-RU" sz="2000" dirty="0"/>
            </a:p>
          </p:txBody>
        </p:sp>
      </p:grpSp>
      <p:graphicFrame>
        <p:nvGraphicFramePr>
          <p:cNvPr id="84" name="Объект 8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6845877"/>
              </p:ext>
            </p:extLst>
          </p:nvPr>
        </p:nvGraphicFramePr>
        <p:xfrm>
          <a:off x="5940152" y="1502445"/>
          <a:ext cx="3073673" cy="60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02" name="Формула" r:id="rId31" imgW="1168200" imgH="228600" progId="Equation.3">
                  <p:embed/>
                </p:oleObj>
              </mc:Choice>
              <mc:Fallback>
                <p:oleObj name="Формула" r:id="rId31" imgW="11682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5940152" y="1502445"/>
                        <a:ext cx="3073673" cy="605462"/>
                      </a:xfrm>
                      <a:prstGeom prst="rect">
                        <a:avLst/>
                      </a:prstGeom>
                      <a:solidFill>
                        <a:schemeClr val="bg1">
                          <a:alpha val="49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" name="TextBox 86"/>
          <p:cNvSpPr txBox="1"/>
          <p:nvPr/>
        </p:nvSpPr>
        <p:spPr>
          <a:xfrm>
            <a:off x="4932040" y="2876525"/>
            <a:ext cx="468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3</a:t>
            </a:r>
            <a:endParaRPr lang="ru-RU" sz="2400" dirty="0"/>
          </a:p>
        </p:txBody>
      </p:sp>
      <p:graphicFrame>
        <p:nvGraphicFramePr>
          <p:cNvPr id="88" name="Объект 8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9272051"/>
              </p:ext>
            </p:extLst>
          </p:nvPr>
        </p:nvGraphicFramePr>
        <p:xfrm>
          <a:off x="5945188" y="2300288"/>
          <a:ext cx="2973387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03" name="Формула" r:id="rId33" imgW="1130040" imgH="228600" progId="Equation.3">
                  <p:embed/>
                </p:oleObj>
              </mc:Choice>
              <mc:Fallback>
                <p:oleObj name="Формула" r:id="rId33" imgW="113004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5945188" y="2300288"/>
                        <a:ext cx="2973387" cy="606425"/>
                      </a:xfrm>
                      <a:prstGeom prst="rect">
                        <a:avLst/>
                      </a:prstGeom>
                      <a:solidFill>
                        <a:schemeClr val="bg1">
                          <a:alpha val="49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" name="Объект 8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6717635"/>
              </p:ext>
            </p:extLst>
          </p:nvPr>
        </p:nvGraphicFramePr>
        <p:xfrm>
          <a:off x="5982779" y="3046206"/>
          <a:ext cx="3073673" cy="60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04" name="Формула" r:id="rId35" imgW="1168200" imgH="228600" progId="Equation.3">
                  <p:embed/>
                </p:oleObj>
              </mc:Choice>
              <mc:Fallback>
                <p:oleObj name="Формула" r:id="rId35" imgW="11682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6"/>
                      <a:stretch>
                        <a:fillRect/>
                      </a:stretch>
                    </p:blipFill>
                    <p:spPr>
                      <a:xfrm>
                        <a:off x="5982779" y="3046206"/>
                        <a:ext cx="3073673" cy="605462"/>
                      </a:xfrm>
                      <a:prstGeom prst="rect">
                        <a:avLst/>
                      </a:prstGeom>
                      <a:solidFill>
                        <a:schemeClr val="bg1">
                          <a:alpha val="49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1" name="Группа 90"/>
          <p:cNvGrpSpPr/>
          <p:nvPr/>
        </p:nvGrpSpPr>
        <p:grpSpPr>
          <a:xfrm>
            <a:off x="1696231" y="3147650"/>
            <a:ext cx="3117661" cy="474784"/>
            <a:chOff x="-883828" y="696929"/>
            <a:chExt cx="3117661" cy="474784"/>
          </a:xfrm>
        </p:grpSpPr>
        <p:cxnSp>
          <p:nvCxnSpPr>
            <p:cNvPr id="92" name="Прямая соединительная линия 91"/>
            <p:cNvCxnSpPr/>
            <p:nvPr/>
          </p:nvCxnSpPr>
          <p:spPr>
            <a:xfrm flipH="1" flipV="1">
              <a:off x="-883828" y="696929"/>
              <a:ext cx="3117661" cy="16908"/>
            </a:xfrm>
            <a:prstGeom prst="line">
              <a:avLst/>
            </a:prstGeom>
            <a:ln w="31750">
              <a:solidFill>
                <a:srgbClr val="0000FF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93" name="Объект 9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46139586"/>
                </p:ext>
              </p:extLst>
            </p:nvPr>
          </p:nvGraphicFramePr>
          <p:xfrm>
            <a:off x="-672355" y="713836"/>
            <a:ext cx="336997" cy="4578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305" name="Формула" r:id="rId37" imgW="177480" imgH="241200" progId="Equation.3">
                    <p:embed/>
                  </p:oleObj>
                </mc:Choice>
                <mc:Fallback>
                  <p:oleObj name="Формула" r:id="rId37" imgW="177480" imgH="2412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8"/>
                        <a:stretch>
                          <a:fillRect/>
                        </a:stretch>
                      </p:blipFill>
                      <p:spPr>
                        <a:xfrm>
                          <a:off x="-672355" y="713836"/>
                          <a:ext cx="336997" cy="457877"/>
                        </a:xfrm>
                        <a:prstGeom prst="rect">
                          <a:avLst/>
                        </a:prstGeom>
                        <a:solidFill>
                          <a:schemeClr val="bg1">
                            <a:alpha val="49000"/>
                          </a:schemeClr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7" name="Группа 96"/>
          <p:cNvGrpSpPr/>
          <p:nvPr/>
        </p:nvGrpSpPr>
        <p:grpSpPr>
          <a:xfrm>
            <a:off x="2483768" y="3147650"/>
            <a:ext cx="1169278" cy="1123181"/>
            <a:chOff x="1703512" y="1657747"/>
            <a:chExt cx="1169278" cy="1123181"/>
          </a:xfrm>
        </p:grpSpPr>
        <p:cxnSp>
          <p:nvCxnSpPr>
            <p:cNvPr id="98" name="Прямая соединительная линия 97"/>
            <p:cNvCxnSpPr/>
            <p:nvPr/>
          </p:nvCxnSpPr>
          <p:spPr>
            <a:xfrm>
              <a:off x="1703512" y="1657747"/>
              <a:ext cx="0" cy="1123181"/>
            </a:xfrm>
            <a:prstGeom prst="line">
              <a:avLst/>
            </a:prstGeom>
            <a:ln w="5080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99" name="Объект 9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40823424"/>
                </p:ext>
              </p:extLst>
            </p:nvPr>
          </p:nvGraphicFramePr>
          <p:xfrm>
            <a:off x="1886111" y="2300238"/>
            <a:ext cx="986679" cy="4806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306" name="Формула" r:id="rId39" imgW="495000" imgH="241200" progId="Equation.3">
                    <p:embed/>
                  </p:oleObj>
                </mc:Choice>
                <mc:Fallback>
                  <p:oleObj name="Формула" r:id="rId39" imgW="495000" imgH="2412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1886111" y="2300238"/>
                          <a:ext cx="986679" cy="480690"/>
                        </a:xfrm>
                        <a:prstGeom prst="rect">
                          <a:avLst/>
                        </a:prstGeom>
                        <a:solidFill>
                          <a:schemeClr val="bg1">
                            <a:alpha val="49000"/>
                          </a:schemeClr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00" name="Объект 9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2314691"/>
              </p:ext>
            </p:extLst>
          </p:nvPr>
        </p:nvGraphicFramePr>
        <p:xfrm>
          <a:off x="6086151" y="3717164"/>
          <a:ext cx="1470025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07" name="Формула" r:id="rId40" imgW="558720" imgH="228600" progId="Equation.3">
                  <p:embed/>
                </p:oleObj>
              </mc:Choice>
              <mc:Fallback>
                <p:oleObj name="Формула" r:id="rId40" imgW="55872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1"/>
                      <a:stretch>
                        <a:fillRect/>
                      </a:stretch>
                    </p:blipFill>
                    <p:spPr>
                      <a:xfrm>
                        <a:off x="6086151" y="3717164"/>
                        <a:ext cx="1470025" cy="606425"/>
                      </a:xfrm>
                      <a:prstGeom prst="rect">
                        <a:avLst/>
                      </a:prstGeom>
                      <a:solidFill>
                        <a:schemeClr val="bg1">
                          <a:alpha val="49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" name="Объект 10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1166696"/>
              </p:ext>
            </p:extLst>
          </p:nvPr>
        </p:nvGraphicFramePr>
        <p:xfrm>
          <a:off x="353643" y="5214973"/>
          <a:ext cx="4579938" cy="604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08" name="Equation" r:id="rId42" imgW="1739880" imgH="228600" progId="Equation.DSMT4">
                  <p:embed/>
                </p:oleObj>
              </mc:Choice>
              <mc:Fallback>
                <p:oleObj name="Equation" r:id="rId42" imgW="17398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3"/>
                      <a:stretch>
                        <a:fillRect/>
                      </a:stretch>
                    </p:blipFill>
                    <p:spPr>
                      <a:xfrm>
                        <a:off x="353643" y="5214973"/>
                        <a:ext cx="4579938" cy="604837"/>
                      </a:xfrm>
                      <a:prstGeom prst="rect">
                        <a:avLst/>
                      </a:prstGeom>
                      <a:solidFill>
                        <a:schemeClr val="bg1">
                          <a:alpha val="49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" name="Выноска 1 101"/>
          <p:cNvSpPr/>
          <p:nvPr/>
        </p:nvSpPr>
        <p:spPr>
          <a:xfrm>
            <a:off x="5868144" y="1472369"/>
            <a:ext cx="3168352" cy="2798462"/>
          </a:xfrm>
          <a:prstGeom prst="borderCallout1">
            <a:avLst>
              <a:gd name="adj1" fmla="val 100972"/>
              <a:gd name="adj2" fmla="val 40071"/>
              <a:gd name="adj3" fmla="val 114500"/>
              <a:gd name="adj4" fmla="val -4095"/>
            </a:avLst>
          </a:prstGeom>
          <a:noFill/>
          <a:ln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03" name="Объект 10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0120875"/>
              </p:ext>
            </p:extLst>
          </p:nvPr>
        </p:nvGraphicFramePr>
        <p:xfrm>
          <a:off x="4947543" y="5214973"/>
          <a:ext cx="2373313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09" name="Формула" r:id="rId44" imgW="901440" imgH="215640" progId="Equation.3">
                  <p:embed/>
                </p:oleObj>
              </mc:Choice>
              <mc:Fallback>
                <p:oleObj name="Формула" r:id="rId44" imgW="90144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5"/>
                      <a:stretch>
                        <a:fillRect/>
                      </a:stretch>
                    </p:blipFill>
                    <p:spPr>
                      <a:xfrm>
                        <a:off x="4947543" y="5214973"/>
                        <a:ext cx="2373313" cy="571500"/>
                      </a:xfrm>
                      <a:prstGeom prst="rect">
                        <a:avLst/>
                      </a:prstGeom>
                      <a:solidFill>
                        <a:schemeClr val="bg1">
                          <a:alpha val="49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" name="Объект 10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845844"/>
              </p:ext>
            </p:extLst>
          </p:nvPr>
        </p:nvGraphicFramePr>
        <p:xfrm>
          <a:off x="7270750" y="5214973"/>
          <a:ext cx="1873250" cy="604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10" name="Формула" r:id="rId46" imgW="711000" imgH="228600" progId="Equation.3">
                  <p:embed/>
                </p:oleObj>
              </mc:Choice>
              <mc:Fallback>
                <p:oleObj name="Формула" r:id="rId46" imgW="7110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7"/>
                      <a:stretch>
                        <a:fillRect/>
                      </a:stretch>
                    </p:blipFill>
                    <p:spPr>
                      <a:xfrm>
                        <a:off x="7270750" y="5214973"/>
                        <a:ext cx="1873250" cy="604838"/>
                      </a:xfrm>
                      <a:prstGeom prst="rect">
                        <a:avLst/>
                      </a:prstGeom>
                      <a:solidFill>
                        <a:schemeClr val="bg1">
                          <a:alpha val="49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" name="Объект 10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9449896"/>
              </p:ext>
            </p:extLst>
          </p:nvPr>
        </p:nvGraphicFramePr>
        <p:xfrm>
          <a:off x="279740" y="5983472"/>
          <a:ext cx="1673225" cy="604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11" name="Формула" r:id="rId48" imgW="634680" imgH="228600" progId="Equation.3">
                  <p:embed/>
                </p:oleObj>
              </mc:Choice>
              <mc:Fallback>
                <p:oleObj name="Формула" r:id="rId48" imgW="63468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9"/>
                      <a:stretch>
                        <a:fillRect/>
                      </a:stretch>
                    </p:blipFill>
                    <p:spPr>
                      <a:xfrm>
                        <a:off x="279740" y="5983472"/>
                        <a:ext cx="1673225" cy="604838"/>
                      </a:xfrm>
                      <a:prstGeom prst="rect">
                        <a:avLst/>
                      </a:prstGeom>
                      <a:solidFill>
                        <a:schemeClr val="bg1">
                          <a:alpha val="49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" name="TextBox 105"/>
          <p:cNvSpPr txBox="1"/>
          <p:nvPr/>
        </p:nvSpPr>
        <p:spPr>
          <a:xfrm>
            <a:off x="2051720" y="6007060"/>
            <a:ext cx="705678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dirty="0" smtClean="0"/>
              <a:t>потенциальная энергия заряда в электрическом поле</a:t>
            </a:r>
            <a:endParaRPr lang="ru-RU" sz="2300" dirty="0"/>
          </a:p>
        </p:txBody>
      </p:sp>
      <p:sp>
        <p:nvSpPr>
          <p:cNvPr id="107" name="Скругленный прямоугольник 106"/>
          <p:cNvSpPr/>
          <p:nvPr/>
        </p:nvSpPr>
        <p:spPr>
          <a:xfrm>
            <a:off x="27726" y="5877272"/>
            <a:ext cx="9008770" cy="720080"/>
          </a:xfrm>
          <a:prstGeom prst="roundRect">
            <a:avLst>
              <a:gd name="adj" fmla="val 24410"/>
            </a:avLst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TextBox 65"/>
          <p:cNvSpPr txBox="1"/>
          <p:nvPr/>
        </p:nvSpPr>
        <p:spPr>
          <a:xfrm>
            <a:off x="3191804" y="4677049"/>
            <a:ext cx="583264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dirty="0" smtClean="0"/>
              <a:t>Работа силы   </a:t>
            </a:r>
            <a:r>
              <a:rPr lang="en-US" sz="23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qE</a:t>
            </a:r>
            <a:r>
              <a:rPr lang="en-US" sz="2300" dirty="0" smtClean="0"/>
              <a:t> </a:t>
            </a:r>
            <a:r>
              <a:rPr lang="ru-RU" sz="2300" dirty="0" smtClean="0"/>
              <a:t> не зависит от формы пути</a:t>
            </a:r>
            <a:endParaRPr lang="ru-RU" sz="2300" dirty="0"/>
          </a:p>
        </p:txBody>
      </p:sp>
      <p:cxnSp>
        <p:nvCxnSpPr>
          <p:cNvPr id="3" name="Прямая со стрелкой 2"/>
          <p:cNvCxnSpPr/>
          <p:nvPr/>
        </p:nvCxnSpPr>
        <p:spPr>
          <a:xfrm flipH="1">
            <a:off x="1475656" y="3789040"/>
            <a:ext cx="4248472" cy="1334285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Скругленный прямоугольник 74"/>
          <p:cNvSpPr/>
          <p:nvPr/>
        </p:nvSpPr>
        <p:spPr>
          <a:xfrm>
            <a:off x="3191803" y="4677049"/>
            <a:ext cx="5832649" cy="422364"/>
          </a:xfrm>
          <a:prstGeom prst="roundRect">
            <a:avLst>
              <a:gd name="adj" fmla="val 24410"/>
            </a:avLst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9261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6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8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3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87" grpId="0"/>
      <p:bldP spid="102" grpId="0" animBg="1"/>
      <p:bldP spid="106" grpId="0"/>
      <p:bldP spid="107" grpId="0" animBg="1"/>
      <p:bldP spid="66" grpId="0"/>
      <p:bldP spid="7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Line 2"/>
          <p:cNvSpPr>
            <a:spLocks noChangeShapeType="1"/>
          </p:cNvSpPr>
          <p:nvPr/>
        </p:nvSpPr>
        <p:spPr bwMode="auto">
          <a:xfrm>
            <a:off x="44450" y="3789363"/>
            <a:ext cx="37798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28675" name="Line 3"/>
          <p:cNvSpPr>
            <a:spLocks noChangeShapeType="1"/>
          </p:cNvSpPr>
          <p:nvPr/>
        </p:nvSpPr>
        <p:spPr bwMode="auto">
          <a:xfrm rot="-5400000">
            <a:off x="673894" y="2924969"/>
            <a:ext cx="23034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2333625" y="836613"/>
            <a:ext cx="0" cy="5400675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28677" name="Line 5"/>
          <p:cNvSpPr>
            <a:spLocks noChangeShapeType="1"/>
          </p:cNvSpPr>
          <p:nvPr/>
        </p:nvSpPr>
        <p:spPr bwMode="auto">
          <a:xfrm>
            <a:off x="1374775" y="908050"/>
            <a:ext cx="0" cy="5329238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28678" name="Line 6"/>
          <p:cNvSpPr>
            <a:spLocks noChangeShapeType="1"/>
          </p:cNvSpPr>
          <p:nvPr/>
        </p:nvSpPr>
        <p:spPr bwMode="auto">
          <a:xfrm rot="-5400000">
            <a:off x="827087" y="5445126"/>
            <a:ext cx="20161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28679" name="Freeform 7"/>
          <p:cNvSpPr>
            <a:spLocks noChangeAspect="1"/>
          </p:cNvSpPr>
          <p:nvPr/>
        </p:nvSpPr>
        <p:spPr bwMode="auto">
          <a:xfrm>
            <a:off x="1943100" y="4868863"/>
            <a:ext cx="1584325" cy="1192212"/>
          </a:xfrm>
          <a:custGeom>
            <a:avLst/>
            <a:gdLst>
              <a:gd name="T0" fmla="*/ 2147483647 w 310"/>
              <a:gd name="T1" fmla="*/ 2147483647 h 367"/>
              <a:gd name="T2" fmla="*/ 2147483647 w 310"/>
              <a:gd name="T3" fmla="*/ 2147483647 h 367"/>
              <a:gd name="T4" fmla="*/ 2147483647 w 310"/>
              <a:gd name="T5" fmla="*/ 2147483647 h 367"/>
              <a:gd name="T6" fmla="*/ 2147483647 w 310"/>
              <a:gd name="T7" fmla="*/ 2147483647 h 367"/>
              <a:gd name="T8" fmla="*/ 2147483647 w 310"/>
              <a:gd name="T9" fmla="*/ 2147483647 h 367"/>
              <a:gd name="T10" fmla="*/ 2147483647 w 310"/>
              <a:gd name="T11" fmla="*/ 2147483647 h 367"/>
              <a:gd name="T12" fmla="*/ 2147483647 w 310"/>
              <a:gd name="T13" fmla="*/ 2147483647 h 367"/>
              <a:gd name="T14" fmla="*/ 2147483647 w 310"/>
              <a:gd name="T15" fmla="*/ 2147483647 h 367"/>
              <a:gd name="T16" fmla="*/ 2147483647 w 310"/>
              <a:gd name="T17" fmla="*/ 2147483647 h 367"/>
              <a:gd name="T18" fmla="*/ 2147483647 w 310"/>
              <a:gd name="T19" fmla="*/ 2147483647 h 367"/>
              <a:gd name="T20" fmla="*/ 2147483647 w 310"/>
              <a:gd name="T21" fmla="*/ 2147483647 h 367"/>
              <a:gd name="T22" fmla="*/ 2147483647 w 310"/>
              <a:gd name="T23" fmla="*/ 2147483647 h 367"/>
              <a:gd name="T24" fmla="*/ 2147483647 w 310"/>
              <a:gd name="T25" fmla="*/ 2147483647 h 367"/>
              <a:gd name="T26" fmla="*/ 2147483647 w 310"/>
              <a:gd name="T27" fmla="*/ 2147483647 h 367"/>
              <a:gd name="T28" fmla="*/ 2147483647 w 310"/>
              <a:gd name="T29" fmla="*/ 2147483647 h 367"/>
              <a:gd name="T30" fmla="*/ 2147483647 w 310"/>
              <a:gd name="T31" fmla="*/ 2147483647 h 367"/>
              <a:gd name="T32" fmla="*/ 2147483647 w 310"/>
              <a:gd name="T33" fmla="*/ 2147483647 h 367"/>
              <a:gd name="T34" fmla="*/ 2147483647 w 310"/>
              <a:gd name="T35" fmla="*/ 2147483647 h 367"/>
              <a:gd name="T36" fmla="*/ 2147483647 w 310"/>
              <a:gd name="T37" fmla="*/ 2147483647 h 367"/>
              <a:gd name="T38" fmla="*/ 2147483647 w 310"/>
              <a:gd name="T39" fmla="*/ 2147483647 h 367"/>
              <a:gd name="T40" fmla="*/ 2147483647 w 310"/>
              <a:gd name="T41" fmla="*/ 2147483647 h 367"/>
              <a:gd name="T42" fmla="*/ 2147483647 w 310"/>
              <a:gd name="T43" fmla="*/ 2147483647 h 367"/>
              <a:gd name="T44" fmla="*/ 2147483647 w 310"/>
              <a:gd name="T45" fmla="*/ 2147483647 h 367"/>
              <a:gd name="T46" fmla="*/ 2147483647 w 310"/>
              <a:gd name="T47" fmla="*/ 2147483647 h 367"/>
              <a:gd name="T48" fmla="*/ 2147483647 w 310"/>
              <a:gd name="T49" fmla="*/ 2147483647 h 367"/>
              <a:gd name="T50" fmla="*/ 2147483647 w 310"/>
              <a:gd name="T51" fmla="*/ 2147483647 h 367"/>
              <a:gd name="T52" fmla="*/ 2147483647 w 310"/>
              <a:gd name="T53" fmla="*/ 2147483647 h 367"/>
              <a:gd name="T54" fmla="*/ 2147483647 w 310"/>
              <a:gd name="T55" fmla="*/ 2147483647 h 367"/>
              <a:gd name="T56" fmla="*/ 2147483647 w 310"/>
              <a:gd name="T57" fmla="*/ 2147483647 h 367"/>
              <a:gd name="T58" fmla="*/ 2147483647 w 310"/>
              <a:gd name="T59" fmla="*/ 2147483647 h 367"/>
              <a:gd name="T60" fmla="*/ 2147483647 w 310"/>
              <a:gd name="T61" fmla="*/ 2147483647 h 367"/>
              <a:gd name="T62" fmla="*/ 2147483647 w 310"/>
              <a:gd name="T63" fmla="*/ 2147483647 h 367"/>
              <a:gd name="T64" fmla="*/ 2147483647 w 310"/>
              <a:gd name="T65" fmla="*/ 2147483647 h 367"/>
              <a:gd name="T66" fmla="*/ 2147483647 w 310"/>
              <a:gd name="T67" fmla="*/ 2147483647 h 367"/>
              <a:gd name="T68" fmla="*/ 2147483647 w 310"/>
              <a:gd name="T69" fmla="*/ 2147483647 h 367"/>
              <a:gd name="T70" fmla="*/ 2147483647 w 310"/>
              <a:gd name="T71" fmla="*/ 2147483647 h 367"/>
              <a:gd name="T72" fmla="*/ 2147483647 w 310"/>
              <a:gd name="T73" fmla="*/ 2147483647 h 367"/>
              <a:gd name="T74" fmla="*/ 2147483647 w 310"/>
              <a:gd name="T75" fmla="*/ 2147483647 h 367"/>
              <a:gd name="T76" fmla="*/ 2147483647 w 310"/>
              <a:gd name="T77" fmla="*/ 2147483647 h 367"/>
              <a:gd name="T78" fmla="*/ 2147483647 w 310"/>
              <a:gd name="T79" fmla="*/ 2147483647 h 367"/>
              <a:gd name="T80" fmla="*/ 2147483647 w 310"/>
              <a:gd name="T81" fmla="*/ 2147483647 h 367"/>
              <a:gd name="T82" fmla="*/ 2147483647 w 310"/>
              <a:gd name="T83" fmla="*/ 2147483647 h 367"/>
              <a:gd name="T84" fmla="*/ 2147483647 w 310"/>
              <a:gd name="T85" fmla="*/ 2147483647 h 367"/>
              <a:gd name="T86" fmla="*/ 2147483647 w 310"/>
              <a:gd name="T87" fmla="*/ 2147483647 h 367"/>
              <a:gd name="T88" fmla="*/ 2147483647 w 310"/>
              <a:gd name="T89" fmla="*/ 2147483647 h 367"/>
              <a:gd name="T90" fmla="*/ 2147483647 w 310"/>
              <a:gd name="T91" fmla="*/ 2147483647 h 367"/>
              <a:gd name="T92" fmla="*/ 2147483647 w 310"/>
              <a:gd name="T93" fmla="*/ 2147483647 h 367"/>
              <a:gd name="T94" fmla="*/ 2147483647 w 310"/>
              <a:gd name="T95" fmla="*/ 2147483647 h 367"/>
              <a:gd name="T96" fmla="*/ 2147483647 w 310"/>
              <a:gd name="T97" fmla="*/ 2147483647 h 367"/>
              <a:gd name="T98" fmla="*/ 2147483647 w 310"/>
              <a:gd name="T99" fmla="*/ 2147483647 h 367"/>
              <a:gd name="T100" fmla="*/ 2147483647 w 310"/>
              <a:gd name="T101" fmla="*/ 2147483647 h 367"/>
              <a:gd name="T102" fmla="*/ 2147483647 w 310"/>
              <a:gd name="T103" fmla="*/ 2147483647 h 367"/>
              <a:gd name="T104" fmla="*/ 2147483647 w 310"/>
              <a:gd name="T105" fmla="*/ 2147483647 h 367"/>
              <a:gd name="T106" fmla="*/ 2147483647 w 310"/>
              <a:gd name="T107" fmla="*/ 2147483647 h 367"/>
              <a:gd name="T108" fmla="*/ 2147483647 w 310"/>
              <a:gd name="T109" fmla="*/ 2147483647 h 367"/>
              <a:gd name="T110" fmla="*/ 2147483647 w 310"/>
              <a:gd name="T111" fmla="*/ 2147483647 h 367"/>
              <a:gd name="T112" fmla="*/ 2147483647 w 310"/>
              <a:gd name="T113" fmla="*/ 2147483647 h 367"/>
              <a:gd name="T114" fmla="*/ 2147483647 w 310"/>
              <a:gd name="T115" fmla="*/ 2147483647 h 367"/>
              <a:gd name="T116" fmla="*/ 2147483647 w 310"/>
              <a:gd name="T117" fmla="*/ 2147483647 h 367"/>
              <a:gd name="T118" fmla="*/ 2147483647 w 310"/>
              <a:gd name="T119" fmla="*/ 2147483647 h 367"/>
              <a:gd name="T120" fmla="*/ 2147483647 w 310"/>
              <a:gd name="T121" fmla="*/ 2147483647 h 367"/>
              <a:gd name="T122" fmla="*/ 2147483647 w 310"/>
              <a:gd name="T123" fmla="*/ 2147483647 h 367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310" h="367">
                <a:moveTo>
                  <a:pt x="0" y="0"/>
                </a:moveTo>
                <a:lnTo>
                  <a:pt x="1" y="8"/>
                </a:lnTo>
                <a:lnTo>
                  <a:pt x="2" y="16"/>
                </a:lnTo>
                <a:lnTo>
                  <a:pt x="3" y="23"/>
                </a:lnTo>
                <a:lnTo>
                  <a:pt x="4" y="30"/>
                </a:lnTo>
                <a:lnTo>
                  <a:pt x="5" y="37"/>
                </a:lnTo>
                <a:lnTo>
                  <a:pt x="6" y="43"/>
                </a:lnTo>
                <a:lnTo>
                  <a:pt x="7" y="50"/>
                </a:lnTo>
                <a:lnTo>
                  <a:pt x="8" y="56"/>
                </a:lnTo>
                <a:lnTo>
                  <a:pt x="9" y="62"/>
                </a:lnTo>
                <a:lnTo>
                  <a:pt x="10" y="68"/>
                </a:lnTo>
                <a:lnTo>
                  <a:pt x="11" y="73"/>
                </a:lnTo>
                <a:lnTo>
                  <a:pt x="12" y="79"/>
                </a:lnTo>
                <a:lnTo>
                  <a:pt x="13" y="84"/>
                </a:lnTo>
                <a:lnTo>
                  <a:pt x="14" y="89"/>
                </a:lnTo>
                <a:lnTo>
                  <a:pt x="15" y="94"/>
                </a:lnTo>
                <a:lnTo>
                  <a:pt x="16" y="99"/>
                </a:lnTo>
                <a:lnTo>
                  <a:pt x="17" y="104"/>
                </a:lnTo>
                <a:lnTo>
                  <a:pt x="18" y="108"/>
                </a:lnTo>
                <a:lnTo>
                  <a:pt x="19" y="113"/>
                </a:lnTo>
                <a:lnTo>
                  <a:pt x="20" y="117"/>
                </a:lnTo>
                <a:lnTo>
                  <a:pt x="21" y="121"/>
                </a:lnTo>
                <a:lnTo>
                  <a:pt x="22" y="125"/>
                </a:lnTo>
                <a:lnTo>
                  <a:pt x="23" y="129"/>
                </a:lnTo>
                <a:lnTo>
                  <a:pt x="24" y="133"/>
                </a:lnTo>
                <a:lnTo>
                  <a:pt x="25" y="137"/>
                </a:lnTo>
                <a:lnTo>
                  <a:pt x="26" y="140"/>
                </a:lnTo>
                <a:lnTo>
                  <a:pt x="27" y="144"/>
                </a:lnTo>
                <a:lnTo>
                  <a:pt x="28" y="147"/>
                </a:lnTo>
                <a:lnTo>
                  <a:pt x="29" y="151"/>
                </a:lnTo>
                <a:lnTo>
                  <a:pt x="30" y="154"/>
                </a:lnTo>
                <a:lnTo>
                  <a:pt x="31" y="157"/>
                </a:lnTo>
                <a:lnTo>
                  <a:pt x="32" y="161"/>
                </a:lnTo>
                <a:lnTo>
                  <a:pt x="33" y="164"/>
                </a:lnTo>
                <a:lnTo>
                  <a:pt x="34" y="167"/>
                </a:lnTo>
                <a:lnTo>
                  <a:pt x="35" y="170"/>
                </a:lnTo>
                <a:lnTo>
                  <a:pt x="36" y="173"/>
                </a:lnTo>
                <a:lnTo>
                  <a:pt x="37" y="176"/>
                </a:lnTo>
                <a:lnTo>
                  <a:pt x="38" y="178"/>
                </a:lnTo>
                <a:lnTo>
                  <a:pt x="39" y="181"/>
                </a:lnTo>
                <a:lnTo>
                  <a:pt x="40" y="184"/>
                </a:lnTo>
                <a:lnTo>
                  <a:pt x="41" y="186"/>
                </a:lnTo>
                <a:lnTo>
                  <a:pt x="42" y="189"/>
                </a:lnTo>
                <a:lnTo>
                  <a:pt x="43" y="191"/>
                </a:lnTo>
                <a:lnTo>
                  <a:pt x="44" y="194"/>
                </a:lnTo>
                <a:lnTo>
                  <a:pt x="45" y="196"/>
                </a:lnTo>
                <a:lnTo>
                  <a:pt x="46" y="198"/>
                </a:lnTo>
                <a:lnTo>
                  <a:pt x="47" y="201"/>
                </a:lnTo>
                <a:lnTo>
                  <a:pt x="48" y="203"/>
                </a:lnTo>
                <a:lnTo>
                  <a:pt x="49" y="205"/>
                </a:lnTo>
                <a:lnTo>
                  <a:pt x="50" y="207"/>
                </a:lnTo>
                <a:lnTo>
                  <a:pt x="51" y="210"/>
                </a:lnTo>
                <a:lnTo>
                  <a:pt x="52" y="212"/>
                </a:lnTo>
                <a:lnTo>
                  <a:pt x="53" y="214"/>
                </a:lnTo>
                <a:lnTo>
                  <a:pt x="54" y="216"/>
                </a:lnTo>
                <a:lnTo>
                  <a:pt x="55" y="218"/>
                </a:lnTo>
                <a:lnTo>
                  <a:pt x="56" y="220"/>
                </a:lnTo>
                <a:lnTo>
                  <a:pt x="57" y="222"/>
                </a:lnTo>
                <a:lnTo>
                  <a:pt x="58" y="223"/>
                </a:lnTo>
                <a:lnTo>
                  <a:pt x="59" y="225"/>
                </a:lnTo>
                <a:lnTo>
                  <a:pt x="60" y="227"/>
                </a:lnTo>
                <a:lnTo>
                  <a:pt x="61" y="229"/>
                </a:lnTo>
                <a:lnTo>
                  <a:pt x="62" y="231"/>
                </a:lnTo>
                <a:lnTo>
                  <a:pt x="63" y="232"/>
                </a:lnTo>
                <a:lnTo>
                  <a:pt x="64" y="234"/>
                </a:lnTo>
                <a:lnTo>
                  <a:pt x="65" y="236"/>
                </a:lnTo>
                <a:lnTo>
                  <a:pt x="66" y="237"/>
                </a:lnTo>
                <a:lnTo>
                  <a:pt x="67" y="239"/>
                </a:lnTo>
                <a:lnTo>
                  <a:pt x="68" y="240"/>
                </a:lnTo>
                <a:lnTo>
                  <a:pt x="69" y="242"/>
                </a:lnTo>
                <a:lnTo>
                  <a:pt x="70" y="243"/>
                </a:lnTo>
                <a:lnTo>
                  <a:pt x="71" y="245"/>
                </a:lnTo>
                <a:lnTo>
                  <a:pt x="72" y="246"/>
                </a:lnTo>
                <a:lnTo>
                  <a:pt x="73" y="248"/>
                </a:lnTo>
                <a:lnTo>
                  <a:pt x="74" y="249"/>
                </a:lnTo>
                <a:lnTo>
                  <a:pt x="75" y="251"/>
                </a:lnTo>
                <a:lnTo>
                  <a:pt x="76" y="252"/>
                </a:lnTo>
                <a:lnTo>
                  <a:pt x="77" y="254"/>
                </a:lnTo>
                <a:lnTo>
                  <a:pt x="78" y="255"/>
                </a:lnTo>
                <a:lnTo>
                  <a:pt x="79" y="256"/>
                </a:lnTo>
                <a:lnTo>
                  <a:pt x="80" y="257"/>
                </a:lnTo>
                <a:lnTo>
                  <a:pt x="81" y="259"/>
                </a:lnTo>
                <a:lnTo>
                  <a:pt x="82" y="260"/>
                </a:lnTo>
                <a:lnTo>
                  <a:pt x="83" y="261"/>
                </a:lnTo>
                <a:lnTo>
                  <a:pt x="84" y="263"/>
                </a:lnTo>
                <a:lnTo>
                  <a:pt x="85" y="264"/>
                </a:lnTo>
                <a:lnTo>
                  <a:pt x="86" y="265"/>
                </a:lnTo>
                <a:lnTo>
                  <a:pt x="87" y="266"/>
                </a:lnTo>
                <a:lnTo>
                  <a:pt x="88" y="267"/>
                </a:lnTo>
                <a:lnTo>
                  <a:pt x="89" y="268"/>
                </a:lnTo>
                <a:lnTo>
                  <a:pt x="90" y="270"/>
                </a:lnTo>
                <a:lnTo>
                  <a:pt x="91" y="271"/>
                </a:lnTo>
                <a:lnTo>
                  <a:pt x="92" y="272"/>
                </a:lnTo>
                <a:lnTo>
                  <a:pt x="93" y="273"/>
                </a:lnTo>
                <a:lnTo>
                  <a:pt x="94" y="274"/>
                </a:lnTo>
                <a:lnTo>
                  <a:pt x="95" y="275"/>
                </a:lnTo>
                <a:lnTo>
                  <a:pt x="96" y="276"/>
                </a:lnTo>
                <a:lnTo>
                  <a:pt x="97" y="277"/>
                </a:lnTo>
                <a:lnTo>
                  <a:pt x="98" y="278"/>
                </a:lnTo>
                <a:lnTo>
                  <a:pt x="99" y="279"/>
                </a:lnTo>
                <a:lnTo>
                  <a:pt x="100" y="280"/>
                </a:lnTo>
                <a:lnTo>
                  <a:pt x="101" y="281"/>
                </a:lnTo>
                <a:lnTo>
                  <a:pt x="102" y="282"/>
                </a:lnTo>
                <a:lnTo>
                  <a:pt x="103" y="283"/>
                </a:lnTo>
                <a:lnTo>
                  <a:pt x="104" y="284"/>
                </a:lnTo>
                <a:lnTo>
                  <a:pt x="105" y="285"/>
                </a:lnTo>
                <a:lnTo>
                  <a:pt x="106" y="286"/>
                </a:lnTo>
                <a:lnTo>
                  <a:pt x="107" y="287"/>
                </a:lnTo>
                <a:lnTo>
                  <a:pt x="108" y="287"/>
                </a:lnTo>
                <a:lnTo>
                  <a:pt x="109" y="288"/>
                </a:lnTo>
                <a:lnTo>
                  <a:pt x="110" y="289"/>
                </a:lnTo>
                <a:lnTo>
                  <a:pt x="111" y="290"/>
                </a:lnTo>
                <a:lnTo>
                  <a:pt x="112" y="291"/>
                </a:lnTo>
                <a:lnTo>
                  <a:pt x="113" y="292"/>
                </a:lnTo>
                <a:lnTo>
                  <a:pt x="114" y="293"/>
                </a:lnTo>
                <a:lnTo>
                  <a:pt x="115" y="293"/>
                </a:lnTo>
                <a:lnTo>
                  <a:pt x="116" y="294"/>
                </a:lnTo>
                <a:lnTo>
                  <a:pt x="117" y="295"/>
                </a:lnTo>
                <a:lnTo>
                  <a:pt x="118" y="296"/>
                </a:lnTo>
                <a:lnTo>
                  <a:pt x="119" y="297"/>
                </a:lnTo>
                <a:lnTo>
                  <a:pt x="120" y="297"/>
                </a:lnTo>
                <a:lnTo>
                  <a:pt x="121" y="298"/>
                </a:lnTo>
                <a:lnTo>
                  <a:pt x="122" y="299"/>
                </a:lnTo>
                <a:lnTo>
                  <a:pt x="123" y="300"/>
                </a:lnTo>
                <a:lnTo>
                  <a:pt x="124" y="300"/>
                </a:lnTo>
                <a:lnTo>
                  <a:pt x="125" y="301"/>
                </a:lnTo>
                <a:lnTo>
                  <a:pt x="126" y="302"/>
                </a:lnTo>
                <a:lnTo>
                  <a:pt x="127" y="303"/>
                </a:lnTo>
                <a:lnTo>
                  <a:pt x="128" y="303"/>
                </a:lnTo>
                <a:lnTo>
                  <a:pt x="129" y="304"/>
                </a:lnTo>
                <a:lnTo>
                  <a:pt x="130" y="305"/>
                </a:lnTo>
                <a:lnTo>
                  <a:pt x="131" y="305"/>
                </a:lnTo>
                <a:lnTo>
                  <a:pt x="132" y="306"/>
                </a:lnTo>
                <a:lnTo>
                  <a:pt x="133" y="307"/>
                </a:lnTo>
                <a:lnTo>
                  <a:pt x="134" y="307"/>
                </a:lnTo>
                <a:lnTo>
                  <a:pt x="135" y="308"/>
                </a:lnTo>
                <a:lnTo>
                  <a:pt x="136" y="309"/>
                </a:lnTo>
                <a:lnTo>
                  <a:pt x="137" y="309"/>
                </a:lnTo>
                <a:lnTo>
                  <a:pt x="138" y="310"/>
                </a:lnTo>
                <a:lnTo>
                  <a:pt x="139" y="311"/>
                </a:lnTo>
                <a:lnTo>
                  <a:pt x="140" y="311"/>
                </a:lnTo>
                <a:lnTo>
                  <a:pt x="141" y="312"/>
                </a:lnTo>
                <a:lnTo>
                  <a:pt x="142" y="312"/>
                </a:lnTo>
                <a:lnTo>
                  <a:pt x="143" y="313"/>
                </a:lnTo>
                <a:lnTo>
                  <a:pt x="144" y="314"/>
                </a:lnTo>
                <a:lnTo>
                  <a:pt x="145" y="314"/>
                </a:lnTo>
                <a:lnTo>
                  <a:pt x="146" y="315"/>
                </a:lnTo>
                <a:lnTo>
                  <a:pt x="147" y="315"/>
                </a:lnTo>
                <a:lnTo>
                  <a:pt x="148" y="316"/>
                </a:lnTo>
                <a:lnTo>
                  <a:pt x="149" y="316"/>
                </a:lnTo>
                <a:lnTo>
                  <a:pt x="150" y="317"/>
                </a:lnTo>
                <a:lnTo>
                  <a:pt x="151" y="318"/>
                </a:lnTo>
                <a:lnTo>
                  <a:pt x="152" y="318"/>
                </a:lnTo>
                <a:lnTo>
                  <a:pt x="153" y="319"/>
                </a:lnTo>
                <a:lnTo>
                  <a:pt x="154" y="319"/>
                </a:lnTo>
                <a:lnTo>
                  <a:pt x="155" y="320"/>
                </a:lnTo>
                <a:lnTo>
                  <a:pt x="156" y="320"/>
                </a:lnTo>
                <a:lnTo>
                  <a:pt x="157" y="321"/>
                </a:lnTo>
                <a:lnTo>
                  <a:pt x="158" y="321"/>
                </a:lnTo>
                <a:lnTo>
                  <a:pt x="159" y="322"/>
                </a:lnTo>
                <a:lnTo>
                  <a:pt x="160" y="322"/>
                </a:lnTo>
                <a:lnTo>
                  <a:pt x="161" y="323"/>
                </a:lnTo>
                <a:lnTo>
                  <a:pt x="162" y="323"/>
                </a:lnTo>
                <a:lnTo>
                  <a:pt x="163" y="324"/>
                </a:lnTo>
                <a:lnTo>
                  <a:pt x="164" y="324"/>
                </a:lnTo>
                <a:lnTo>
                  <a:pt x="165" y="325"/>
                </a:lnTo>
                <a:lnTo>
                  <a:pt x="166" y="325"/>
                </a:lnTo>
                <a:lnTo>
                  <a:pt x="167" y="326"/>
                </a:lnTo>
                <a:lnTo>
                  <a:pt x="168" y="326"/>
                </a:lnTo>
                <a:lnTo>
                  <a:pt x="169" y="327"/>
                </a:lnTo>
                <a:lnTo>
                  <a:pt x="170" y="327"/>
                </a:lnTo>
                <a:lnTo>
                  <a:pt x="171" y="328"/>
                </a:lnTo>
                <a:lnTo>
                  <a:pt x="172" y="328"/>
                </a:lnTo>
                <a:lnTo>
                  <a:pt x="173" y="329"/>
                </a:lnTo>
                <a:lnTo>
                  <a:pt x="174" y="329"/>
                </a:lnTo>
                <a:lnTo>
                  <a:pt x="175" y="329"/>
                </a:lnTo>
                <a:lnTo>
                  <a:pt x="176" y="330"/>
                </a:lnTo>
                <a:lnTo>
                  <a:pt x="177" y="330"/>
                </a:lnTo>
                <a:lnTo>
                  <a:pt x="178" y="331"/>
                </a:lnTo>
                <a:lnTo>
                  <a:pt x="179" y="331"/>
                </a:lnTo>
                <a:lnTo>
                  <a:pt x="180" y="332"/>
                </a:lnTo>
                <a:lnTo>
                  <a:pt x="181" y="332"/>
                </a:lnTo>
                <a:lnTo>
                  <a:pt x="182" y="332"/>
                </a:lnTo>
                <a:lnTo>
                  <a:pt x="183" y="333"/>
                </a:lnTo>
                <a:lnTo>
                  <a:pt x="184" y="333"/>
                </a:lnTo>
                <a:lnTo>
                  <a:pt x="185" y="334"/>
                </a:lnTo>
                <a:lnTo>
                  <a:pt x="186" y="334"/>
                </a:lnTo>
                <a:lnTo>
                  <a:pt x="187" y="335"/>
                </a:lnTo>
                <a:lnTo>
                  <a:pt x="188" y="335"/>
                </a:lnTo>
                <a:lnTo>
                  <a:pt x="189" y="335"/>
                </a:lnTo>
                <a:lnTo>
                  <a:pt x="190" y="336"/>
                </a:lnTo>
                <a:lnTo>
                  <a:pt x="191" y="336"/>
                </a:lnTo>
                <a:lnTo>
                  <a:pt x="192" y="336"/>
                </a:lnTo>
                <a:lnTo>
                  <a:pt x="193" y="337"/>
                </a:lnTo>
                <a:lnTo>
                  <a:pt x="194" y="337"/>
                </a:lnTo>
                <a:lnTo>
                  <a:pt x="195" y="338"/>
                </a:lnTo>
                <a:lnTo>
                  <a:pt x="196" y="338"/>
                </a:lnTo>
                <a:lnTo>
                  <a:pt x="197" y="338"/>
                </a:lnTo>
                <a:lnTo>
                  <a:pt x="198" y="339"/>
                </a:lnTo>
                <a:lnTo>
                  <a:pt x="199" y="339"/>
                </a:lnTo>
                <a:lnTo>
                  <a:pt x="200" y="339"/>
                </a:lnTo>
                <a:lnTo>
                  <a:pt x="201" y="340"/>
                </a:lnTo>
                <a:lnTo>
                  <a:pt x="202" y="340"/>
                </a:lnTo>
                <a:lnTo>
                  <a:pt x="203" y="341"/>
                </a:lnTo>
                <a:lnTo>
                  <a:pt x="204" y="341"/>
                </a:lnTo>
                <a:lnTo>
                  <a:pt x="205" y="341"/>
                </a:lnTo>
                <a:lnTo>
                  <a:pt x="206" y="342"/>
                </a:lnTo>
                <a:lnTo>
                  <a:pt x="207" y="342"/>
                </a:lnTo>
                <a:lnTo>
                  <a:pt x="208" y="342"/>
                </a:lnTo>
                <a:lnTo>
                  <a:pt x="209" y="343"/>
                </a:lnTo>
                <a:lnTo>
                  <a:pt x="210" y="343"/>
                </a:lnTo>
                <a:lnTo>
                  <a:pt x="211" y="343"/>
                </a:lnTo>
                <a:lnTo>
                  <a:pt x="212" y="344"/>
                </a:lnTo>
                <a:lnTo>
                  <a:pt x="213" y="344"/>
                </a:lnTo>
                <a:lnTo>
                  <a:pt x="214" y="344"/>
                </a:lnTo>
                <a:lnTo>
                  <a:pt x="215" y="345"/>
                </a:lnTo>
                <a:lnTo>
                  <a:pt x="216" y="345"/>
                </a:lnTo>
                <a:lnTo>
                  <a:pt x="217" y="345"/>
                </a:lnTo>
                <a:lnTo>
                  <a:pt x="218" y="346"/>
                </a:lnTo>
                <a:lnTo>
                  <a:pt x="219" y="346"/>
                </a:lnTo>
                <a:lnTo>
                  <a:pt x="220" y="346"/>
                </a:lnTo>
                <a:lnTo>
                  <a:pt x="221" y="346"/>
                </a:lnTo>
                <a:lnTo>
                  <a:pt x="222" y="347"/>
                </a:lnTo>
                <a:lnTo>
                  <a:pt x="223" y="347"/>
                </a:lnTo>
                <a:lnTo>
                  <a:pt x="224" y="347"/>
                </a:lnTo>
                <a:lnTo>
                  <a:pt x="225" y="348"/>
                </a:lnTo>
                <a:lnTo>
                  <a:pt x="226" y="348"/>
                </a:lnTo>
                <a:lnTo>
                  <a:pt x="227" y="348"/>
                </a:lnTo>
                <a:lnTo>
                  <a:pt x="228" y="349"/>
                </a:lnTo>
                <a:lnTo>
                  <a:pt x="229" y="349"/>
                </a:lnTo>
                <a:lnTo>
                  <a:pt x="230" y="349"/>
                </a:lnTo>
                <a:lnTo>
                  <a:pt x="231" y="349"/>
                </a:lnTo>
                <a:lnTo>
                  <a:pt x="232" y="350"/>
                </a:lnTo>
                <a:lnTo>
                  <a:pt x="233" y="350"/>
                </a:lnTo>
                <a:lnTo>
                  <a:pt x="234" y="350"/>
                </a:lnTo>
                <a:lnTo>
                  <a:pt x="235" y="351"/>
                </a:lnTo>
                <a:lnTo>
                  <a:pt x="236" y="351"/>
                </a:lnTo>
                <a:lnTo>
                  <a:pt x="237" y="351"/>
                </a:lnTo>
                <a:lnTo>
                  <a:pt x="238" y="351"/>
                </a:lnTo>
                <a:lnTo>
                  <a:pt x="239" y="352"/>
                </a:lnTo>
                <a:lnTo>
                  <a:pt x="240" y="352"/>
                </a:lnTo>
                <a:lnTo>
                  <a:pt x="241" y="352"/>
                </a:lnTo>
                <a:lnTo>
                  <a:pt x="242" y="352"/>
                </a:lnTo>
                <a:lnTo>
                  <a:pt x="243" y="353"/>
                </a:lnTo>
                <a:lnTo>
                  <a:pt x="244" y="353"/>
                </a:lnTo>
                <a:lnTo>
                  <a:pt x="245" y="353"/>
                </a:lnTo>
                <a:lnTo>
                  <a:pt x="246" y="353"/>
                </a:lnTo>
                <a:lnTo>
                  <a:pt x="247" y="354"/>
                </a:lnTo>
                <a:lnTo>
                  <a:pt x="248" y="354"/>
                </a:lnTo>
                <a:lnTo>
                  <a:pt x="249" y="354"/>
                </a:lnTo>
                <a:lnTo>
                  <a:pt x="250" y="355"/>
                </a:lnTo>
                <a:lnTo>
                  <a:pt x="251" y="355"/>
                </a:lnTo>
                <a:lnTo>
                  <a:pt x="252" y="355"/>
                </a:lnTo>
                <a:lnTo>
                  <a:pt x="253" y="355"/>
                </a:lnTo>
                <a:lnTo>
                  <a:pt x="254" y="356"/>
                </a:lnTo>
                <a:lnTo>
                  <a:pt x="255" y="356"/>
                </a:lnTo>
                <a:lnTo>
                  <a:pt x="256" y="356"/>
                </a:lnTo>
                <a:lnTo>
                  <a:pt x="257" y="356"/>
                </a:lnTo>
                <a:lnTo>
                  <a:pt x="258" y="356"/>
                </a:lnTo>
                <a:lnTo>
                  <a:pt x="259" y="357"/>
                </a:lnTo>
                <a:lnTo>
                  <a:pt x="260" y="357"/>
                </a:lnTo>
                <a:lnTo>
                  <a:pt x="261" y="357"/>
                </a:lnTo>
                <a:lnTo>
                  <a:pt x="262" y="357"/>
                </a:lnTo>
                <a:lnTo>
                  <a:pt x="263" y="358"/>
                </a:lnTo>
                <a:lnTo>
                  <a:pt x="264" y="358"/>
                </a:lnTo>
                <a:lnTo>
                  <a:pt x="265" y="358"/>
                </a:lnTo>
                <a:lnTo>
                  <a:pt x="266" y="358"/>
                </a:lnTo>
                <a:lnTo>
                  <a:pt x="267" y="359"/>
                </a:lnTo>
                <a:lnTo>
                  <a:pt x="268" y="359"/>
                </a:lnTo>
                <a:lnTo>
                  <a:pt x="269" y="359"/>
                </a:lnTo>
                <a:lnTo>
                  <a:pt x="270" y="359"/>
                </a:lnTo>
                <a:lnTo>
                  <a:pt x="271" y="359"/>
                </a:lnTo>
                <a:lnTo>
                  <a:pt x="272" y="360"/>
                </a:lnTo>
                <a:lnTo>
                  <a:pt x="273" y="360"/>
                </a:lnTo>
                <a:lnTo>
                  <a:pt x="274" y="360"/>
                </a:lnTo>
                <a:lnTo>
                  <a:pt x="275" y="360"/>
                </a:lnTo>
                <a:lnTo>
                  <a:pt x="276" y="361"/>
                </a:lnTo>
                <a:lnTo>
                  <a:pt x="277" y="361"/>
                </a:lnTo>
                <a:lnTo>
                  <a:pt x="278" y="361"/>
                </a:lnTo>
                <a:lnTo>
                  <a:pt x="279" y="361"/>
                </a:lnTo>
                <a:lnTo>
                  <a:pt x="280" y="361"/>
                </a:lnTo>
                <a:lnTo>
                  <a:pt x="281" y="362"/>
                </a:lnTo>
                <a:lnTo>
                  <a:pt x="282" y="362"/>
                </a:lnTo>
                <a:lnTo>
                  <a:pt x="283" y="362"/>
                </a:lnTo>
                <a:lnTo>
                  <a:pt x="284" y="362"/>
                </a:lnTo>
                <a:lnTo>
                  <a:pt x="285" y="362"/>
                </a:lnTo>
                <a:lnTo>
                  <a:pt x="286" y="363"/>
                </a:lnTo>
                <a:lnTo>
                  <a:pt x="287" y="363"/>
                </a:lnTo>
                <a:lnTo>
                  <a:pt x="288" y="363"/>
                </a:lnTo>
                <a:lnTo>
                  <a:pt x="289" y="363"/>
                </a:lnTo>
                <a:lnTo>
                  <a:pt x="290" y="363"/>
                </a:lnTo>
                <a:lnTo>
                  <a:pt x="291" y="364"/>
                </a:lnTo>
                <a:lnTo>
                  <a:pt x="292" y="364"/>
                </a:lnTo>
                <a:lnTo>
                  <a:pt x="293" y="364"/>
                </a:lnTo>
                <a:lnTo>
                  <a:pt x="294" y="364"/>
                </a:lnTo>
                <a:lnTo>
                  <a:pt x="295" y="364"/>
                </a:lnTo>
                <a:lnTo>
                  <a:pt x="296" y="365"/>
                </a:lnTo>
                <a:lnTo>
                  <a:pt x="297" y="365"/>
                </a:lnTo>
                <a:lnTo>
                  <a:pt x="298" y="365"/>
                </a:lnTo>
                <a:lnTo>
                  <a:pt x="299" y="365"/>
                </a:lnTo>
                <a:lnTo>
                  <a:pt x="300" y="365"/>
                </a:lnTo>
                <a:lnTo>
                  <a:pt x="301" y="366"/>
                </a:lnTo>
                <a:lnTo>
                  <a:pt x="302" y="366"/>
                </a:lnTo>
                <a:lnTo>
                  <a:pt x="303" y="366"/>
                </a:lnTo>
                <a:lnTo>
                  <a:pt x="304" y="366"/>
                </a:lnTo>
                <a:lnTo>
                  <a:pt x="305" y="366"/>
                </a:lnTo>
                <a:lnTo>
                  <a:pt x="306" y="366"/>
                </a:lnTo>
                <a:lnTo>
                  <a:pt x="307" y="367"/>
                </a:lnTo>
                <a:lnTo>
                  <a:pt x="308" y="367"/>
                </a:lnTo>
                <a:lnTo>
                  <a:pt x="309" y="367"/>
                </a:lnTo>
                <a:lnTo>
                  <a:pt x="310" y="367"/>
                </a:lnTo>
              </a:path>
            </a:pathLst>
          </a:custGeom>
          <a:noFill/>
          <a:ln w="19050" cap="flat" cmpd="sng">
            <a:solidFill>
              <a:srgbClr val="0000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28680" name="Line 8"/>
          <p:cNvSpPr>
            <a:spLocks noChangeShapeType="1"/>
          </p:cNvSpPr>
          <p:nvPr/>
        </p:nvSpPr>
        <p:spPr bwMode="auto">
          <a:xfrm>
            <a:off x="107950" y="6165850"/>
            <a:ext cx="37449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grpSp>
        <p:nvGrpSpPr>
          <p:cNvPr id="28681" name="Group 9"/>
          <p:cNvGrpSpPr>
            <a:grpSpLocks/>
          </p:cNvGrpSpPr>
          <p:nvPr/>
        </p:nvGrpSpPr>
        <p:grpSpPr bwMode="auto">
          <a:xfrm>
            <a:off x="749300" y="-192088"/>
            <a:ext cx="2159000" cy="2132013"/>
            <a:chOff x="466" y="-121"/>
            <a:chExt cx="1360" cy="1343"/>
          </a:xfrm>
        </p:grpSpPr>
        <p:sp>
          <p:nvSpPr>
            <p:cNvPr id="28716" name="Line 10"/>
            <p:cNvSpPr>
              <a:spLocks noChangeShapeType="1"/>
            </p:cNvSpPr>
            <p:nvPr/>
          </p:nvSpPr>
          <p:spPr bwMode="auto">
            <a:xfrm>
              <a:off x="466" y="553"/>
              <a:ext cx="136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stealth" w="lg" len="lg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28717" name="Line 11"/>
            <p:cNvSpPr>
              <a:spLocks noChangeShapeType="1"/>
            </p:cNvSpPr>
            <p:nvPr/>
          </p:nvSpPr>
          <p:spPr bwMode="auto">
            <a:xfrm rot="5400000" flipH="1" flipV="1">
              <a:off x="614" y="540"/>
              <a:ext cx="106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stealth" w="lg" len="lg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28718" name="Line 12"/>
            <p:cNvSpPr>
              <a:spLocks noChangeShapeType="1"/>
            </p:cNvSpPr>
            <p:nvPr/>
          </p:nvSpPr>
          <p:spPr bwMode="auto">
            <a:xfrm rot="18900000" flipH="1">
              <a:off x="499" y="537"/>
              <a:ext cx="131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stealth" w="lg" len="lg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28719" name="Line 13"/>
            <p:cNvSpPr>
              <a:spLocks noChangeShapeType="1"/>
            </p:cNvSpPr>
            <p:nvPr/>
          </p:nvSpPr>
          <p:spPr bwMode="auto">
            <a:xfrm rot="2700000">
              <a:off x="493" y="564"/>
              <a:ext cx="131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stealth" w="lg" len="lg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28720" name="Oval 14"/>
            <p:cNvSpPr>
              <a:spLocks noChangeAspect="1" noChangeArrowheads="1"/>
            </p:cNvSpPr>
            <p:nvPr/>
          </p:nvSpPr>
          <p:spPr bwMode="auto">
            <a:xfrm>
              <a:off x="851" y="245"/>
              <a:ext cx="599" cy="599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ru-RU" altLang="ru-RU" sz="4000" b="1" smtClean="0">
                <a:solidFill>
                  <a:srgbClr val="009999"/>
                </a:solidFill>
                <a:latin typeface="Times New Roman" pitchFamily="18" charset="0"/>
              </a:endParaRPr>
            </a:p>
          </p:txBody>
        </p:sp>
      </p:grpSp>
      <p:sp>
        <p:nvSpPr>
          <p:cNvPr id="28682" name="Line 15"/>
          <p:cNvSpPr>
            <a:spLocks noChangeShapeType="1"/>
          </p:cNvSpPr>
          <p:nvPr/>
        </p:nvSpPr>
        <p:spPr bwMode="auto">
          <a:xfrm>
            <a:off x="1366838" y="3789363"/>
            <a:ext cx="97155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28683" name="Freeform 16"/>
          <p:cNvSpPr>
            <a:spLocks noChangeAspect="1"/>
          </p:cNvSpPr>
          <p:nvPr/>
        </p:nvSpPr>
        <p:spPr bwMode="auto">
          <a:xfrm flipH="1">
            <a:off x="150813" y="4868863"/>
            <a:ext cx="1584325" cy="1192212"/>
          </a:xfrm>
          <a:custGeom>
            <a:avLst/>
            <a:gdLst>
              <a:gd name="T0" fmla="*/ 2147483647 w 310"/>
              <a:gd name="T1" fmla="*/ 2147483647 h 367"/>
              <a:gd name="T2" fmla="*/ 2147483647 w 310"/>
              <a:gd name="T3" fmla="*/ 2147483647 h 367"/>
              <a:gd name="T4" fmla="*/ 2147483647 w 310"/>
              <a:gd name="T5" fmla="*/ 2147483647 h 367"/>
              <a:gd name="T6" fmla="*/ 2147483647 w 310"/>
              <a:gd name="T7" fmla="*/ 2147483647 h 367"/>
              <a:gd name="T8" fmla="*/ 2147483647 w 310"/>
              <a:gd name="T9" fmla="*/ 2147483647 h 367"/>
              <a:gd name="T10" fmla="*/ 2147483647 w 310"/>
              <a:gd name="T11" fmla="*/ 2147483647 h 367"/>
              <a:gd name="T12" fmla="*/ 2147483647 w 310"/>
              <a:gd name="T13" fmla="*/ 2147483647 h 367"/>
              <a:gd name="T14" fmla="*/ 2147483647 w 310"/>
              <a:gd name="T15" fmla="*/ 2147483647 h 367"/>
              <a:gd name="T16" fmla="*/ 2147483647 w 310"/>
              <a:gd name="T17" fmla="*/ 2147483647 h 367"/>
              <a:gd name="T18" fmla="*/ 2147483647 w 310"/>
              <a:gd name="T19" fmla="*/ 2147483647 h 367"/>
              <a:gd name="T20" fmla="*/ 2147483647 w 310"/>
              <a:gd name="T21" fmla="*/ 2147483647 h 367"/>
              <a:gd name="T22" fmla="*/ 2147483647 w 310"/>
              <a:gd name="T23" fmla="*/ 2147483647 h 367"/>
              <a:gd name="T24" fmla="*/ 2147483647 w 310"/>
              <a:gd name="T25" fmla="*/ 2147483647 h 367"/>
              <a:gd name="T26" fmla="*/ 2147483647 w 310"/>
              <a:gd name="T27" fmla="*/ 2147483647 h 367"/>
              <a:gd name="T28" fmla="*/ 2147483647 w 310"/>
              <a:gd name="T29" fmla="*/ 2147483647 h 367"/>
              <a:gd name="T30" fmla="*/ 2147483647 w 310"/>
              <a:gd name="T31" fmla="*/ 2147483647 h 367"/>
              <a:gd name="T32" fmla="*/ 2147483647 w 310"/>
              <a:gd name="T33" fmla="*/ 2147483647 h 367"/>
              <a:gd name="T34" fmla="*/ 2147483647 w 310"/>
              <a:gd name="T35" fmla="*/ 2147483647 h 367"/>
              <a:gd name="T36" fmla="*/ 2147483647 w 310"/>
              <a:gd name="T37" fmla="*/ 2147483647 h 367"/>
              <a:gd name="T38" fmla="*/ 2147483647 w 310"/>
              <a:gd name="T39" fmla="*/ 2147483647 h 367"/>
              <a:gd name="T40" fmla="*/ 2147483647 w 310"/>
              <a:gd name="T41" fmla="*/ 2147483647 h 367"/>
              <a:gd name="T42" fmla="*/ 2147483647 w 310"/>
              <a:gd name="T43" fmla="*/ 2147483647 h 367"/>
              <a:gd name="T44" fmla="*/ 2147483647 w 310"/>
              <a:gd name="T45" fmla="*/ 2147483647 h 367"/>
              <a:gd name="T46" fmla="*/ 2147483647 w 310"/>
              <a:gd name="T47" fmla="*/ 2147483647 h 367"/>
              <a:gd name="T48" fmla="*/ 2147483647 w 310"/>
              <a:gd name="T49" fmla="*/ 2147483647 h 367"/>
              <a:gd name="T50" fmla="*/ 2147483647 w 310"/>
              <a:gd name="T51" fmla="*/ 2147483647 h 367"/>
              <a:gd name="T52" fmla="*/ 2147483647 w 310"/>
              <a:gd name="T53" fmla="*/ 2147483647 h 367"/>
              <a:gd name="T54" fmla="*/ 2147483647 w 310"/>
              <a:gd name="T55" fmla="*/ 2147483647 h 367"/>
              <a:gd name="T56" fmla="*/ 2147483647 w 310"/>
              <a:gd name="T57" fmla="*/ 2147483647 h 367"/>
              <a:gd name="T58" fmla="*/ 2147483647 w 310"/>
              <a:gd name="T59" fmla="*/ 2147483647 h 367"/>
              <a:gd name="T60" fmla="*/ 2147483647 w 310"/>
              <a:gd name="T61" fmla="*/ 2147483647 h 367"/>
              <a:gd name="T62" fmla="*/ 2147483647 w 310"/>
              <a:gd name="T63" fmla="*/ 2147483647 h 367"/>
              <a:gd name="T64" fmla="*/ 2147483647 w 310"/>
              <a:gd name="T65" fmla="*/ 2147483647 h 367"/>
              <a:gd name="T66" fmla="*/ 2147483647 w 310"/>
              <a:gd name="T67" fmla="*/ 2147483647 h 367"/>
              <a:gd name="T68" fmla="*/ 2147483647 w 310"/>
              <a:gd name="T69" fmla="*/ 2147483647 h 367"/>
              <a:gd name="T70" fmla="*/ 2147483647 w 310"/>
              <a:gd name="T71" fmla="*/ 2147483647 h 367"/>
              <a:gd name="T72" fmla="*/ 2147483647 w 310"/>
              <a:gd name="T73" fmla="*/ 2147483647 h 367"/>
              <a:gd name="T74" fmla="*/ 2147483647 w 310"/>
              <a:gd name="T75" fmla="*/ 2147483647 h 367"/>
              <a:gd name="T76" fmla="*/ 2147483647 w 310"/>
              <a:gd name="T77" fmla="*/ 2147483647 h 367"/>
              <a:gd name="T78" fmla="*/ 2147483647 w 310"/>
              <a:gd name="T79" fmla="*/ 2147483647 h 367"/>
              <a:gd name="T80" fmla="*/ 2147483647 w 310"/>
              <a:gd name="T81" fmla="*/ 2147483647 h 367"/>
              <a:gd name="T82" fmla="*/ 2147483647 w 310"/>
              <a:gd name="T83" fmla="*/ 2147483647 h 367"/>
              <a:gd name="T84" fmla="*/ 2147483647 w 310"/>
              <a:gd name="T85" fmla="*/ 2147483647 h 367"/>
              <a:gd name="T86" fmla="*/ 2147483647 w 310"/>
              <a:gd name="T87" fmla="*/ 2147483647 h 367"/>
              <a:gd name="T88" fmla="*/ 2147483647 w 310"/>
              <a:gd name="T89" fmla="*/ 2147483647 h 367"/>
              <a:gd name="T90" fmla="*/ 2147483647 w 310"/>
              <a:gd name="T91" fmla="*/ 2147483647 h 367"/>
              <a:gd name="T92" fmla="*/ 2147483647 w 310"/>
              <a:gd name="T93" fmla="*/ 2147483647 h 367"/>
              <a:gd name="T94" fmla="*/ 2147483647 w 310"/>
              <a:gd name="T95" fmla="*/ 2147483647 h 367"/>
              <a:gd name="T96" fmla="*/ 2147483647 w 310"/>
              <a:gd name="T97" fmla="*/ 2147483647 h 367"/>
              <a:gd name="T98" fmla="*/ 2147483647 w 310"/>
              <a:gd name="T99" fmla="*/ 2147483647 h 367"/>
              <a:gd name="T100" fmla="*/ 2147483647 w 310"/>
              <a:gd name="T101" fmla="*/ 2147483647 h 367"/>
              <a:gd name="T102" fmla="*/ 2147483647 w 310"/>
              <a:gd name="T103" fmla="*/ 2147483647 h 367"/>
              <a:gd name="T104" fmla="*/ 2147483647 w 310"/>
              <a:gd name="T105" fmla="*/ 2147483647 h 367"/>
              <a:gd name="T106" fmla="*/ 2147483647 w 310"/>
              <a:gd name="T107" fmla="*/ 2147483647 h 367"/>
              <a:gd name="T108" fmla="*/ 2147483647 w 310"/>
              <a:gd name="T109" fmla="*/ 2147483647 h 367"/>
              <a:gd name="T110" fmla="*/ 2147483647 w 310"/>
              <a:gd name="T111" fmla="*/ 2147483647 h 367"/>
              <a:gd name="T112" fmla="*/ 2147483647 w 310"/>
              <a:gd name="T113" fmla="*/ 2147483647 h 367"/>
              <a:gd name="T114" fmla="*/ 2147483647 w 310"/>
              <a:gd name="T115" fmla="*/ 2147483647 h 367"/>
              <a:gd name="T116" fmla="*/ 2147483647 w 310"/>
              <a:gd name="T117" fmla="*/ 2147483647 h 367"/>
              <a:gd name="T118" fmla="*/ 2147483647 w 310"/>
              <a:gd name="T119" fmla="*/ 2147483647 h 367"/>
              <a:gd name="T120" fmla="*/ 2147483647 w 310"/>
              <a:gd name="T121" fmla="*/ 2147483647 h 367"/>
              <a:gd name="T122" fmla="*/ 2147483647 w 310"/>
              <a:gd name="T123" fmla="*/ 2147483647 h 367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310" h="367">
                <a:moveTo>
                  <a:pt x="0" y="0"/>
                </a:moveTo>
                <a:lnTo>
                  <a:pt x="1" y="8"/>
                </a:lnTo>
                <a:lnTo>
                  <a:pt x="2" y="16"/>
                </a:lnTo>
                <a:lnTo>
                  <a:pt x="3" y="23"/>
                </a:lnTo>
                <a:lnTo>
                  <a:pt x="4" y="30"/>
                </a:lnTo>
                <a:lnTo>
                  <a:pt x="5" y="37"/>
                </a:lnTo>
                <a:lnTo>
                  <a:pt x="6" y="43"/>
                </a:lnTo>
                <a:lnTo>
                  <a:pt x="7" y="50"/>
                </a:lnTo>
                <a:lnTo>
                  <a:pt x="8" y="56"/>
                </a:lnTo>
                <a:lnTo>
                  <a:pt x="9" y="62"/>
                </a:lnTo>
                <a:lnTo>
                  <a:pt x="10" y="68"/>
                </a:lnTo>
                <a:lnTo>
                  <a:pt x="11" y="73"/>
                </a:lnTo>
                <a:lnTo>
                  <a:pt x="12" y="79"/>
                </a:lnTo>
                <a:lnTo>
                  <a:pt x="13" y="84"/>
                </a:lnTo>
                <a:lnTo>
                  <a:pt x="14" y="89"/>
                </a:lnTo>
                <a:lnTo>
                  <a:pt x="15" y="94"/>
                </a:lnTo>
                <a:lnTo>
                  <a:pt x="16" y="99"/>
                </a:lnTo>
                <a:lnTo>
                  <a:pt x="17" y="104"/>
                </a:lnTo>
                <a:lnTo>
                  <a:pt x="18" y="108"/>
                </a:lnTo>
                <a:lnTo>
                  <a:pt x="19" y="113"/>
                </a:lnTo>
                <a:lnTo>
                  <a:pt x="20" y="117"/>
                </a:lnTo>
                <a:lnTo>
                  <a:pt x="21" y="121"/>
                </a:lnTo>
                <a:lnTo>
                  <a:pt x="22" y="125"/>
                </a:lnTo>
                <a:lnTo>
                  <a:pt x="23" y="129"/>
                </a:lnTo>
                <a:lnTo>
                  <a:pt x="24" y="133"/>
                </a:lnTo>
                <a:lnTo>
                  <a:pt x="25" y="137"/>
                </a:lnTo>
                <a:lnTo>
                  <a:pt x="26" y="140"/>
                </a:lnTo>
                <a:lnTo>
                  <a:pt x="27" y="144"/>
                </a:lnTo>
                <a:lnTo>
                  <a:pt x="28" y="147"/>
                </a:lnTo>
                <a:lnTo>
                  <a:pt x="29" y="151"/>
                </a:lnTo>
                <a:lnTo>
                  <a:pt x="30" y="154"/>
                </a:lnTo>
                <a:lnTo>
                  <a:pt x="31" y="157"/>
                </a:lnTo>
                <a:lnTo>
                  <a:pt x="32" y="161"/>
                </a:lnTo>
                <a:lnTo>
                  <a:pt x="33" y="164"/>
                </a:lnTo>
                <a:lnTo>
                  <a:pt x="34" y="167"/>
                </a:lnTo>
                <a:lnTo>
                  <a:pt x="35" y="170"/>
                </a:lnTo>
                <a:lnTo>
                  <a:pt x="36" y="173"/>
                </a:lnTo>
                <a:lnTo>
                  <a:pt x="37" y="176"/>
                </a:lnTo>
                <a:lnTo>
                  <a:pt x="38" y="178"/>
                </a:lnTo>
                <a:lnTo>
                  <a:pt x="39" y="181"/>
                </a:lnTo>
                <a:lnTo>
                  <a:pt x="40" y="184"/>
                </a:lnTo>
                <a:lnTo>
                  <a:pt x="41" y="186"/>
                </a:lnTo>
                <a:lnTo>
                  <a:pt x="42" y="189"/>
                </a:lnTo>
                <a:lnTo>
                  <a:pt x="43" y="191"/>
                </a:lnTo>
                <a:lnTo>
                  <a:pt x="44" y="194"/>
                </a:lnTo>
                <a:lnTo>
                  <a:pt x="45" y="196"/>
                </a:lnTo>
                <a:lnTo>
                  <a:pt x="46" y="198"/>
                </a:lnTo>
                <a:lnTo>
                  <a:pt x="47" y="201"/>
                </a:lnTo>
                <a:lnTo>
                  <a:pt x="48" y="203"/>
                </a:lnTo>
                <a:lnTo>
                  <a:pt x="49" y="205"/>
                </a:lnTo>
                <a:lnTo>
                  <a:pt x="50" y="207"/>
                </a:lnTo>
                <a:lnTo>
                  <a:pt x="51" y="210"/>
                </a:lnTo>
                <a:lnTo>
                  <a:pt x="52" y="212"/>
                </a:lnTo>
                <a:lnTo>
                  <a:pt x="53" y="214"/>
                </a:lnTo>
                <a:lnTo>
                  <a:pt x="54" y="216"/>
                </a:lnTo>
                <a:lnTo>
                  <a:pt x="55" y="218"/>
                </a:lnTo>
                <a:lnTo>
                  <a:pt x="56" y="220"/>
                </a:lnTo>
                <a:lnTo>
                  <a:pt x="57" y="222"/>
                </a:lnTo>
                <a:lnTo>
                  <a:pt x="58" y="223"/>
                </a:lnTo>
                <a:lnTo>
                  <a:pt x="59" y="225"/>
                </a:lnTo>
                <a:lnTo>
                  <a:pt x="60" y="227"/>
                </a:lnTo>
                <a:lnTo>
                  <a:pt x="61" y="229"/>
                </a:lnTo>
                <a:lnTo>
                  <a:pt x="62" y="231"/>
                </a:lnTo>
                <a:lnTo>
                  <a:pt x="63" y="232"/>
                </a:lnTo>
                <a:lnTo>
                  <a:pt x="64" y="234"/>
                </a:lnTo>
                <a:lnTo>
                  <a:pt x="65" y="236"/>
                </a:lnTo>
                <a:lnTo>
                  <a:pt x="66" y="237"/>
                </a:lnTo>
                <a:lnTo>
                  <a:pt x="67" y="239"/>
                </a:lnTo>
                <a:lnTo>
                  <a:pt x="68" y="240"/>
                </a:lnTo>
                <a:lnTo>
                  <a:pt x="69" y="242"/>
                </a:lnTo>
                <a:lnTo>
                  <a:pt x="70" y="243"/>
                </a:lnTo>
                <a:lnTo>
                  <a:pt x="71" y="245"/>
                </a:lnTo>
                <a:lnTo>
                  <a:pt x="72" y="246"/>
                </a:lnTo>
                <a:lnTo>
                  <a:pt x="73" y="248"/>
                </a:lnTo>
                <a:lnTo>
                  <a:pt x="74" y="249"/>
                </a:lnTo>
                <a:lnTo>
                  <a:pt x="75" y="251"/>
                </a:lnTo>
                <a:lnTo>
                  <a:pt x="76" y="252"/>
                </a:lnTo>
                <a:lnTo>
                  <a:pt x="77" y="254"/>
                </a:lnTo>
                <a:lnTo>
                  <a:pt x="78" y="255"/>
                </a:lnTo>
                <a:lnTo>
                  <a:pt x="79" y="256"/>
                </a:lnTo>
                <a:lnTo>
                  <a:pt x="80" y="257"/>
                </a:lnTo>
                <a:lnTo>
                  <a:pt x="81" y="259"/>
                </a:lnTo>
                <a:lnTo>
                  <a:pt x="82" y="260"/>
                </a:lnTo>
                <a:lnTo>
                  <a:pt x="83" y="261"/>
                </a:lnTo>
                <a:lnTo>
                  <a:pt x="84" y="263"/>
                </a:lnTo>
                <a:lnTo>
                  <a:pt x="85" y="264"/>
                </a:lnTo>
                <a:lnTo>
                  <a:pt x="86" y="265"/>
                </a:lnTo>
                <a:lnTo>
                  <a:pt x="87" y="266"/>
                </a:lnTo>
                <a:lnTo>
                  <a:pt x="88" y="267"/>
                </a:lnTo>
                <a:lnTo>
                  <a:pt x="89" y="268"/>
                </a:lnTo>
                <a:lnTo>
                  <a:pt x="90" y="270"/>
                </a:lnTo>
                <a:lnTo>
                  <a:pt x="91" y="271"/>
                </a:lnTo>
                <a:lnTo>
                  <a:pt x="92" y="272"/>
                </a:lnTo>
                <a:lnTo>
                  <a:pt x="93" y="273"/>
                </a:lnTo>
                <a:lnTo>
                  <a:pt x="94" y="274"/>
                </a:lnTo>
                <a:lnTo>
                  <a:pt x="95" y="275"/>
                </a:lnTo>
                <a:lnTo>
                  <a:pt x="96" y="276"/>
                </a:lnTo>
                <a:lnTo>
                  <a:pt x="97" y="277"/>
                </a:lnTo>
                <a:lnTo>
                  <a:pt x="98" y="278"/>
                </a:lnTo>
                <a:lnTo>
                  <a:pt x="99" y="279"/>
                </a:lnTo>
                <a:lnTo>
                  <a:pt x="100" y="280"/>
                </a:lnTo>
                <a:lnTo>
                  <a:pt x="101" y="281"/>
                </a:lnTo>
                <a:lnTo>
                  <a:pt x="102" y="282"/>
                </a:lnTo>
                <a:lnTo>
                  <a:pt x="103" y="283"/>
                </a:lnTo>
                <a:lnTo>
                  <a:pt x="104" y="284"/>
                </a:lnTo>
                <a:lnTo>
                  <a:pt x="105" y="285"/>
                </a:lnTo>
                <a:lnTo>
                  <a:pt x="106" y="286"/>
                </a:lnTo>
                <a:lnTo>
                  <a:pt x="107" y="287"/>
                </a:lnTo>
                <a:lnTo>
                  <a:pt x="108" y="287"/>
                </a:lnTo>
                <a:lnTo>
                  <a:pt x="109" y="288"/>
                </a:lnTo>
                <a:lnTo>
                  <a:pt x="110" y="289"/>
                </a:lnTo>
                <a:lnTo>
                  <a:pt x="111" y="290"/>
                </a:lnTo>
                <a:lnTo>
                  <a:pt x="112" y="291"/>
                </a:lnTo>
                <a:lnTo>
                  <a:pt x="113" y="292"/>
                </a:lnTo>
                <a:lnTo>
                  <a:pt x="114" y="293"/>
                </a:lnTo>
                <a:lnTo>
                  <a:pt x="115" y="293"/>
                </a:lnTo>
                <a:lnTo>
                  <a:pt x="116" y="294"/>
                </a:lnTo>
                <a:lnTo>
                  <a:pt x="117" y="295"/>
                </a:lnTo>
                <a:lnTo>
                  <a:pt x="118" y="296"/>
                </a:lnTo>
                <a:lnTo>
                  <a:pt x="119" y="297"/>
                </a:lnTo>
                <a:lnTo>
                  <a:pt x="120" y="297"/>
                </a:lnTo>
                <a:lnTo>
                  <a:pt x="121" y="298"/>
                </a:lnTo>
                <a:lnTo>
                  <a:pt x="122" y="299"/>
                </a:lnTo>
                <a:lnTo>
                  <a:pt x="123" y="300"/>
                </a:lnTo>
                <a:lnTo>
                  <a:pt x="124" y="300"/>
                </a:lnTo>
                <a:lnTo>
                  <a:pt x="125" y="301"/>
                </a:lnTo>
                <a:lnTo>
                  <a:pt x="126" y="302"/>
                </a:lnTo>
                <a:lnTo>
                  <a:pt x="127" y="303"/>
                </a:lnTo>
                <a:lnTo>
                  <a:pt x="128" y="303"/>
                </a:lnTo>
                <a:lnTo>
                  <a:pt x="129" y="304"/>
                </a:lnTo>
                <a:lnTo>
                  <a:pt x="130" y="305"/>
                </a:lnTo>
                <a:lnTo>
                  <a:pt x="131" y="305"/>
                </a:lnTo>
                <a:lnTo>
                  <a:pt x="132" y="306"/>
                </a:lnTo>
                <a:lnTo>
                  <a:pt x="133" y="307"/>
                </a:lnTo>
                <a:lnTo>
                  <a:pt x="134" y="307"/>
                </a:lnTo>
                <a:lnTo>
                  <a:pt x="135" y="308"/>
                </a:lnTo>
                <a:lnTo>
                  <a:pt x="136" y="309"/>
                </a:lnTo>
                <a:lnTo>
                  <a:pt x="137" y="309"/>
                </a:lnTo>
                <a:lnTo>
                  <a:pt x="138" y="310"/>
                </a:lnTo>
                <a:lnTo>
                  <a:pt x="139" y="311"/>
                </a:lnTo>
                <a:lnTo>
                  <a:pt x="140" y="311"/>
                </a:lnTo>
                <a:lnTo>
                  <a:pt x="141" y="312"/>
                </a:lnTo>
                <a:lnTo>
                  <a:pt x="142" y="312"/>
                </a:lnTo>
                <a:lnTo>
                  <a:pt x="143" y="313"/>
                </a:lnTo>
                <a:lnTo>
                  <a:pt x="144" y="314"/>
                </a:lnTo>
                <a:lnTo>
                  <a:pt x="145" y="314"/>
                </a:lnTo>
                <a:lnTo>
                  <a:pt x="146" y="315"/>
                </a:lnTo>
                <a:lnTo>
                  <a:pt x="147" y="315"/>
                </a:lnTo>
                <a:lnTo>
                  <a:pt x="148" y="316"/>
                </a:lnTo>
                <a:lnTo>
                  <a:pt x="149" y="316"/>
                </a:lnTo>
                <a:lnTo>
                  <a:pt x="150" y="317"/>
                </a:lnTo>
                <a:lnTo>
                  <a:pt x="151" y="318"/>
                </a:lnTo>
                <a:lnTo>
                  <a:pt x="152" y="318"/>
                </a:lnTo>
                <a:lnTo>
                  <a:pt x="153" y="319"/>
                </a:lnTo>
                <a:lnTo>
                  <a:pt x="154" y="319"/>
                </a:lnTo>
                <a:lnTo>
                  <a:pt x="155" y="320"/>
                </a:lnTo>
                <a:lnTo>
                  <a:pt x="156" y="320"/>
                </a:lnTo>
                <a:lnTo>
                  <a:pt x="157" y="321"/>
                </a:lnTo>
                <a:lnTo>
                  <a:pt x="158" y="321"/>
                </a:lnTo>
                <a:lnTo>
                  <a:pt x="159" y="322"/>
                </a:lnTo>
                <a:lnTo>
                  <a:pt x="160" y="322"/>
                </a:lnTo>
                <a:lnTo>
                  <a:pt x="161" y="323"/>
                </a:lnTo>
                <a:lnTo>
                  <a:pt x="162" y="323"/>
                </a:lnTo>
                <a:lnTo>
                  <a:pt x="163" y="324"/>
                </a:lnTo>
                <a:lnTo>
                  <a:pt x="164" y="324"/>
                </a:lnTo>
                <a:lnTo>
                  <a:pt x="165" y="325"/>
                </a:lnTo>
                <a:lnTo>
                  <a:pt x="166" y="325"/>
                </a:lnTo>
                <a:lnTo>
                  <a:pt x="167" y="326"/>
                </a:lnTo>
                <a:lnTo>
                  <a:pt x="168" y="326"/>
                </a:lnTo>
                <a:lnTo>
                  <a:pt x="169" y="327"/>
                </a:lnTo>
                <a:lnTo>
                  <a:pt x="170" y="327"/>
                </a:lnTo>
                <a:lnTo>
                  <a:pt x="171" y="328"/>
                </a:lnTo>
                <a:lnTo>
                  <a:pt x="172" y="328"/>
                </a:lnTo>
                <a:lnTo>
                  <a:pt x="173" y="329"/>
                </a:lnTo>
                <a:lnTo>
                  <a:pt x="174" y="329"/>
                </a:lnTo>
                <a:lnTo>
                  <a:pt x="175" y="329"/>
                </a:lnTo>
                <a:lnTo>
                  <a:pt x="176" y="330"/>
                </a:lnTo>
                <a:lnTo>
                  <a:pt x="177" y="330"/>
                </a:lnTo>
                <a:lnTo>
                  <a:pt x="178" y="331"/>
                </a:lnTo>
                <a:lnTo>
                  <a:pt x="179" y="331"/>
                </a:lnTo>
                <a:lnTo>
                  <a:pt x="180" y="332"/>
                </a:lnTo>
                <a:lnTo>
                  <a:pt x="181" y="332"/>
                </a:lnTo>
                <a:lnTo>
                  <a:pt x="182" y="332"/>
                </a:lnTo>
                <a:lnTo>
                  <a:pt x="183" y="333"/>
                </a:lnTo>
                <a:lnTo>
                  <a:pt x="184" y="333"/>
                </a:lnTo>
                <a:lnTo>
                  <a:pt x="185" y="334"/>
                </a:lnTo>
                <a:lnTo>
                  <a:pt x="186" y="334"/>
                </a:lnTo>
                <a:lnTo>
                  <a:pt x="187" y="335"/>
                </a:lnTo>
                <a:lnTo>
                  <a:pt x="188" y="335"/>
                </a:lnTo>
                <a:lnTo>
                  <a:pt x="189" y="335"/>
                </a:lnTo>
                <a:lnTo>
                  <a:pt x="190" y="336"/>
                </a:lnTo>
                <a:lnTo>
                  <a:pt x="191" y="336"/>
                </a:lnTo>
                <a:lnTo>
                  <a:pt x="192" y="336"/>
                </a:lnTo>
                <a:lnTo>
                  <a:pt x="193" y="337"/>
                </a:lnTo>
                <a:lnTo>
                  <a:pt x="194" y="337"/>
                </a:lnTo>
                <a:lnTo>
                  <a:pt x="195" y="338"/>
                </a:lnTo>
                <a:lnTo>
                  <a:pt x="196" y="338"/>
                </a:lnTo>
                <a:lnTo>
                  <a:pt x="197" y="338"/>
                </a:lnTo>
                <a:lnTo>
                  <a:pt x="198" y="339"/>
                </a:lnTo>
                <a:lnTo>
                  <a:pt x="199" y="339"/>
                </a:lnTo>
                <a:lnTo>
                  <a:pt x="200" y="339"/>
                </a:lnTo>
                <a:lnTo>
                  <a:pt x="201" y="340"/>
                </a:lnTo>
                <a:lnTo>
                  <a:pt x="202" y="340"/>
                </a:lnTo>
                <a:lnTo>
                  <a:pt x="203" y="341"/>
                </a:lnTo>
                <a:lnTo>
                  <a:pt x="204" y="341"/>
                </a:lnTo>
                <a:lnTo>
                  <a:pt x="205" y="341"/>
                </a:lnTo>
                <a:lnTo>
                  <a:pt x="206" y="342"/>
                </a:lnTo>
                <a:lnTo>
                  <a:pt x="207" y="342"/>
                </a:lnTo>
                <a:lnTo>
                  <a:pt x="208" y="342"/>
                </a:lnTo>
                <a:lnTo>
                  <a:pt x="209" y="343"/>
                </a:lnTo>
                <a:lnTo>
                  <a:pt x="210" y="343"/>
                </a:lnTo>
                <a:lnTo>
                  <a:pt x="211" y="343"/>
                </a:lnTo>
                <a:lnTo>
                  <a:pt x="212" y="344"/>
                </a:lnTo>
                <a:lnTo>
                  <a:pt x="213" y="344"/>
                </a:lnTo>
                <a:lnTo>
                  <a:pt x="214" y="344"/>
                </a:lnTo>
                <a:lnTo>
                  <a:pt x="215" y="345"/>
                </a:lnTo>
                <a:lnTo>
                  <a:pt x="216" y="345"/>
                </a:lnTo>
                <a:lnTo>
                  <a:pt x="217" y="345"/>
                </a:lnTo>
                <a:lnTo>
                  <a:pt x="218" y="346"/>
                </a:lnTo>
                <a:lnTo>
                  <a:pt x="219" y="346"/>
                </a:lnTo>
                <a:lnTo>
                  <a:pt x="220" y="346"/>
                </a:lnTo>
                <a:lnTo>
                  <a:pt x="221" y="346"/>
                </a:lnTo>
                <a:lnTo>
                  <a:pt x="222" y="347"/>
                </a:lnTo>
                <a:lnTo>
                  <a:pt x="223" y="347"/>
                </a:lnTo>
                <a:lnTo>
                  <a:pt x="224" y="347"/>
                </a:lnTo>
                <a:lnTo>
                  <a:pt x="225" y="348"/>
                </a:lnTo>
                <a:lnTo>
                  <a:pt x="226" y="348"/>
                </a:lnTo>
                <a:lnTo>
                  <a:pt x="227" y="348"/>
                </a:lnTo>
                <a:lnTo>
                  <a:pt x="228" y="349"/>
                </a:lnTo>
                <a:lnTo>
                  <a:pt x="229" y="349"/>
                </a:lnTo>
                <a:lnTo>
                  <a:pt x="230" y="349"/>
                </a:lnTo>
                <a:lnTo>
                  <a:pt x="231" y="349"/>
                </a:lnTo>
                <a:lnTo>
                  <a:pt x="232" y="350"/>
                </a:lnTo>
                <a:lnTo>
                  <a:pt x="233" y="350"/>
                </a:lnTo>
                <a:lnTo>
                  <a:pt x="234" y="350"/>
                </a:lnTo>
                <a:lnTo>
                  <a:pt x="235" y="351"/>
                </a:lnTo>
                <a:lnTo>
                  <a:pt x="236" y="351"/>
                </a:lnTo>
                <a:lnTo>
                  <a:pt x="237" y="351"/>
                </a:lnTo>
                <a:lnTo>
                  <a:pt x="238" y="351"/>
                </a:lnTo>
                <a:lnTo>
                  <a:pt x="239" y="352"/>
                </a:lnTo>
                <a:lnTo>
                  <a:pt x="240" y="352"/>
                </a:lnTo>
                <a:lnTo>
                  <a:pt x="241" y="352"/>
                </a:lnTo>
                <a:lnTo>
                  <a:pt x="242" y="352"/>
                </a:lnTo>
                <a:lnTo>
                  <a:pt x="243" y="353"/>
                </a:lnTo>
                <a:lnTo>
                  <a:pt x="244" y="353"/>
                </a:lnTo>
                <a:lnTo>
                  <a:pt x="245" y="353"/>
                </a:lnTo>
                <a:lnTo>
                  <a:pt x="246" y="353"/>
                </a:lnTo>
                <a:lnTo>
                  <a:pt x="247" y="354"/>
                </a:lnTo>
                <a:lnTo>
                  <a:pt x="248" y="354"/>
                </a:lnTo>
                <a:lnTo>
                  <a:pt x="249" y="354"/>
                </a:lnTo>
                <a:lnTo>
                  <a:pt x="250" y="355"/>
                </a:lnTo>
                <a:lnTo>
                  <a:pt x="251" y="355"/>
                </a:lnTo>
                <a:lnTo>
                  <a:pt x="252" y="355"/>
                </a:lnTo>
                <a:lnTo>
                  <a:pt x="253" y="355"/>
                </a:lnTo>
                <a:lnTo>
                  <a:pt x="254" y="356"/>
                </a:lnTo>
                <a:lnTo>
                  <a:pt x="255" y="356"/>
                </a:lnTo>
                <a:lnTo>
                  <a:pt x="256" y="356"/>
                </a:lnTo>
                <a:lnTo>
                  <a:pt x="257" y="356"/>
                </a:lnTo>
                <a:lnTo>
                  <a:pt x="258" y="356"/>
                </a:lnTo>
                <a:lnTo>
                  <a:pt x="259" y="357"/>
                </a:lnTo>
                <a:lnTo>
                  <a:pt x="260" y="357"/>
                </a:lnTo>
                <a:lnTo>
                  <a:pt x="261" y="357"/>
                </a:lnTo>
                <a:lnTo>
                  <a:pt x="262" y="357"/>
                </a:lnTo>
                <a:lnTo>
                  <a:pt x="263" y="358"/>
                </a:lnTo>
                <a:lnTo>
                  <a:pt x="264" y="358"/>
                </a:lnTo>
                <a:lnTo>
                  <a:pt x="265" y="358"/>
                </a:lnTo>
                <a:lnTo>
                  <a:pt x="266" y="358"/>
                </a:lnTo>
                <a:lnTo>
                  <a:pt x="267" y="359"/>
                </a:lnTo>
                <a:lnTo>
                  <a:pt x="268" y="359"/>
                </a:lnTo>
                <a:lnTo>
                  <a:pt x="269" y="359"/>
                </a:lnTo>
                <a:lnTo>
                  <a:pt x="270" y="359"/>
                </a:lnTo>
                <a:lnTo>
                  <a:pt x="271" y="359"/>
                </a:lnTo>
                <a:lnTo>
                  <a:pt x="272" y="360"/>
                </a:lnTo>
                <a:lnTo>
                  <a:pt x="273" y="360"/>
                </a:lnTo>
                <a:lnTo>
                  <a:pt x="274" y="360"/>
                </a:lnTo>
                <a:lnTo>
                  <a:pt x="275" y="360"/>
                </a:lnTo>
                <a:lnTo>
                  <a:pt x="276" y="361"/>
                </a:lnTo>
                <a:lnTo>
                  <a:pt x="277" y="361"/>
                </a:lnTo>
                <a:lnTo>
                  <a:pt x="278" y="361"/>
                </a:lnTo>
                <a:lnTo>
                  <a:pt x="279" y="361"/>
                </a:lnTo>
                <a:lnTo>
                  <a:pt x="280" y="361"/>
                </a:lnTo>
                <a:lnTo>
                  <a:pt x="281" y="362"/>
                </a:lnTo>
                <a:lnTo>
                  <a:pt x="282" y="362"/>
                </a:lnTo>
                <a:lnTo>
                  <a:pt x="283" y="362"/>
                </a:lnTo>
                <a:lnTo>
                  <a:pt x="284" y="362"/>
                </a:lnTo>
                <a:lnTo>
                  <a:pt x="285" y="362"/>
                </a:lnTo>
                <a:lnTo>
                  <a:pt x="286" y="363"/>
                </a:lnTo>
                <a:lnTo>
                  <a:pt x="287" y="363"/>
                </a:lnTo>
                <a:lnTo>
                  <a:pt x="288" y="363"/>
                </a:lnTo>
                <a:lnTo>
                  <a:pt x="289" y="363"/>
                </a:lnTo>
                <a:lnTo>
                  <a:pt x="290" y="363"/>
                </a:lnTo>
                <a:lnTo>
                  <a:pt x="291" y="364"/>
                </a:lnTo>
                <a:lnTo>
                  <a:pt x="292" y="364"/>
                </a:lnTo>
                <a:lnTo>
                  <a:pt x="293" y="364"/>
                </a:lnTo>
                <a:lnTo>
                  <a:pt x="294" y="364"/>
                </a:lnTo>
                <a:lnTo>
                  <a:pt x="295" y="364"/>
                </a:lnTo>
                <a:lnTo>
                  <a:pt x="296" y="365"/>
                </a:lnTo>
                <a:lnTo>
                  <a:pt x="297" y="365"/>
                </a:lnTo>
                <a:lnTo>
                  <a:pt x="298" y="365"/>
                </a:lnTo>
                <a:lnTo>
                  <a:pt x="299" y="365"/>
                </a:lnTo>
                <a:lnTo>
                  <a:pt x="300" y="365"/>
                </a:lnTo>
                <a:lnTo>
                  <a:pt x="301" y="366"/>
                </a:lnTo>
                <a:lnTo>
                  <a:pt x="302" y="366"/>
                </a:lnTo>
                <a:lnTo>
                  <a:pt x="303" y="366"/>
                </a:lnTo>
                <a:lnTo>
                  <a:pt x="304" y="366"/>
                </a:lnTo>
                <a:lnTo>
                  <a:pt x="305" y="366"/>
                </a:lnTo>
                <a:lnTo>
                  <a:pt x="306" y="366"/>
                </a:lnTo>
                <a:lnTo>
                  <a:pt x="307" y="367"/>
                </a:lnTo>
                <a:lnTo>
                  <a:pt x="308" y="367"/>
                </a:lnTo>
                <a:lnTo>
                  <a:pt x="309" y="367"/>
                </a:lnTo>
                <a:lnTo>
                  <a:pt x="310" y="367"/>
                </a:lnTo>
              </a:path>
            </a:pathLst>
          </a:custGeom>
          <a:noFill/>
          <a:ln w="19050" cap="flat" cmpd="sng">
            <a:solidFill>
              <a:srgbClr val="0000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28684" name="Freeform 17"/>
          <p:cNvSpPr>
            <a:spLocks noChangeAspect="1"/>
          </p:cNvSpPr>
          <p:nvPr/>
        </p:nvSpPr>
        <p:spPr bwMode="auto">
          <a:xfrm>
            <a:off x="1905000" y="2057400"/>
            <a:ext cx="1655763" cy="1584325"/>
          </a:xfrm>
          <a:custGeom>
            <a:avLst/>
            <a:gdLst>
              <a:gd name="T0" fmla="*/ 2147483647 w 454"/>
              <a:gd name="T1" fmla="*/ 2147483647 h 421"/>
              <a:gd name="T2" fmla="*/ 2147483647 w 454"/>
              <a:gd name="T3" fmla="*/ 2147483647 h 421"/>
              <a:gd name="T4" fmla="*/ 2147483647 w 454"/>
              <a:gd name="T5" fmla="*/ 2147483647 h 421"/>
              <a:gd name="T6" fmla="*/ 2147483647 w 454"/>
              <a:gd name="T7" fmla="*/ 2147483647 h 421"/>
              <a:gd name="T8" fmla="*/ 2147483647 w 454"/>
              <a:gd name="T9" fmla="*/ 2147483647 h 421"/>
              <a:gd name="T10" fmla="*/ 2147483647 w 454"/>
              <a:gd name="T11" fmla="*/ 2147483647 h 421"/>
              <a:gd name="T12" fmla="*/ 2147483647 w 454"/>
              <a:gd name="T13" fmla="*/ 2147483647 h 421"/>
              <a:gd name="T14" fmla="*/ 2147483647 w 454"/>
              <a:gd name="T15" fmla="*/ 2147483647 h 421"/>
              <a:gd name="T16" fmla="*/ 2147483647 w 454"/>
              <a:gd name="T17" fmla="*/ 2147483647 h 421"/>
              <a:gd name="T18" fmla="*/ 2147483647 w 454"/>
              <a:gd name="T19" fmla="*/ 2147483647 h 421"/>
              <a:gd name="T20" fmla="*/ 2147483647 w 454"/>
              <a:gd name="T21" fmla="*/ 2147483647 h 421"/>
              <a:gd name="T22" fmla="*/ 2147483647 w 454"/>
              <a:gd name="T23" fmla="*/ 2147483647 h 421"/>
              <a:gd name="T24" fmla="*/ 2147483647 w 454"/>
              <a:gd name="T25" fmla="*/ 2147483647 h 421"/>
              <a:gd name="T26" fmla="*/ 2147483647 w 454"/>
              <a:gd name="T27" fmla="*/ 2147483647 h 421"/>
              <a:gd name="T28" fmla="*/ 2147483647 w 454"/>
              <a:gd name="T29" fmla="*/ 2147483647 h 421"/>
              <a:gd name="T30" fmla="*/ 2147483647 w 454"/>
              <a:gd name="T31" fmla="*/ 2147483647 h 421"/>
              <a:gd name="T32" fmla="*/ 2147483647 w 454"/>
              <a:gd name="T33" fmla="*/ 2147483647 h 421"/>
              <a:gd name="T34" fmla="*/ 2147483647 w 454"/>
              <a:gd name="T35" fmla="*/ 2147483647 h 421"/>
              <a:gd name="T36" fmla="*/ 2147483647 w 454"/>
              <a:gd name="T37" fmla="*/ 2147483647 h 421"/>
              <a:gd name="T38" fmla="*/ 2147483647 w 454"/>
              <a:gd name="T39" fmla="*/ 2147483647 h 421"/>
              <a:gd name="T40" fmla="*/ 2147483647 w 454"/>
              <a:gd name="T41" fmla="*/ 2147483647 h 421"/>
              <a:gd name="T42" fmla="*/ 2147483647 w 454"/>
              <a:gd name="T43" fmla="*/ 2147483647 h 421"/>
              <a:gd name="T44" fmla="*/ 2147483647 w 454"/>
              <a:gd name="T45" fmla="*/ 2147483647 h 421"/>
              <a:gd name="T46" fmla="*/ 2147483647 w 454"/>
              <a:gd name="T47" fmla="*/ 2147483647 h 421"/>
              <a:gd name="T48" fmla="*/ 2147483647 w 454"/>
              <a:gd name="T49" fmla="*/ 2147483647 h 421"/>
              <a:gd name="T50" fmla="*/ 2147483647 w 454"/>
              <a:gd name="T51" fmla="*/ 2147483647 h 421"/>
              <a:gd name="T52" fmla="*/ 2147483647 w 454"/>
              <a:gd name="T53" fmla="*/ 2147483647 h 421"/>
              <a:gd name="T54" fmla="*/ 2147483647 w 454"/>
              <a:gd name="T55" fmla="*/ 2147483647 h 421"/>
              <a:gd name="T56" fmla="*/ 2147483647 w 454"/>
              <a:gd name="T57" fmla="*/ 2147483647 h 421"/>
              <a:gd name="T58" fmla="*/ 2147483647 w 454"/>
              <a:gd name="T59" fmla="*/ 2147483647 h 421"/>
              <a:gd name="T60" fmla="*/ 2147483647 w 454"/>
              <a:gd name="T61" fmla="*/ 2147483647 h 421"/>
              <a:gd name="T62" fmla="*/ 2147483647 w 454"/>
              <a:gd name="T63" fmla="*/ 2147483647 h 421"/>
              <a:gd name="T64" fmla="*/ 2147483647 w 454"/>
              <a:gd name="T65" fmla="*/ 2147483647 h 421"/>
              <a:gd name="T66" fmla="*/ 2147483647 w 454"/>
              <a:gd name="T67" fmla="*/ 2147483647 h 421"/>
              <a:gd name="T68" fmla="*/ 2147483647 w 454"/>
              <a:gd name="T69" fmla="*/ 2147483647 h 421"/>
              <a:gd name="T70" fmla="*/ 2147483647 w 454"/>
              <a:gd name="T71" fmla="*/ 2147483647 h 421"/>
              <a:gd name="T72" fmla="*/ 2147483647 w 454"/>
              <a:gd name="T73" fmla="*/ 2147483647 h 421"/>
              <a:gd name="T74" fmla="*/ 2147483647 w 454"/>
              <a:gd name="T75" fmla="*/ 2147483647 h 421"/>
              <a:gd name="T76" fmla="*/ 2147483647 w 454"/>
              <a:gd name="T77" fmla="*/ 2147483647 h 421"/>
              <a:gd name="T78" fmla="*/ 2147483647 w 454"/>
              <a:gd name="T79" fmla="*/ 2147483647 h 421"/>
              <a:gd name="T80" fmla="*/ 2147483647 w 454"/>
              <a:gd name="T81" fmla="*/ 2147483647 h 421"/>
              <a:gd name="T82" fmla="*/ 2147483647 w 454"/>
              <a:gd name="T83" fmla="*/ 2147483647 h 421"/>
              <a:gd name="T84" fmla="*/ 2147483647 w 454"/>
              <a:gd name="T85" fmla="*/ 2147483647 h 421"/>
              <a:gd name="T86" fmla="*/ 2147483647 w 454"/>
              <a:gd name="T87" fmla="*/ 2147483647 h 421"/>
              <a:gd name="T88" fmla="*/ 2147483647 w 454"/>
              <a:gd name="T89" fmla="*/ 2147483647 h 421"/>
              <a:gd name="T90" fmla="*/ 2147483647 w 454"/>
              <a:gd name="T91" fmla="*/ 2147483647 h 421"/>
              <a:gd name="T92" fmla="*/ 2147483647 w 454"/>
              <a:gd name="T93" fmla="*/ 2147483647 h 421"/>
              <a:gd name="T94" fmla="*/ 2147483647 w 454"/>
              <a:gd name="T95" fmla="*/ 2147483647 h 421"/>
              <a:gd name="T96" fmla="*/ 2147483647 w 454"/>
              <a:gd name="T97" fmla="*/ 2147483647 h 421"/>
              <a:gd name="T98" fmla="*/ 2147483647 w 454"/>
              <a:gd name="T99" fmla="*/ 2147483647 h 421"/>
              <a:gd name="T100" fmla="*/ 2147483647 w 454"/>
              <a:gd name="T101" fmla="*/ 2147483647 h 421"/>
              <a:gd name="T102" fmla="*/ 2147483647 w 454"/>
              <a:gd name="T103" fmla="*/ 2147483647 h 421"/>
              <a:gd name="T104" fmla="*/ 2147483647 w 454"/>
              <a:gd name="T105" fmla="*/ 2147483647 h 421"/>
              <a:gd name="T106" fmla="*/ 2147483647 w 454"/>
              <a:gd name="T107" fmla="*/ 2147483647 h 421"/>
              <a:gd name="T108" fmla="*/ 2147483647 w 454"/>
              <a:gd name="T109" fmla="*/ 2147483647 h 421"/>
              <a:gd name="T110" fmla="*/ 2147483647 w 454"/>
              <a:gd name="T111" fmla="*/ 2147483647 h 421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454" h="421">
                <a:moveTo>
                  <a:pt x="0" y="0"/>
                </a:moveTo>
                <a:lnTo>
                  <a:pt x="1" y="19"/>
                </a:lnTo>
                <a:lnTo>
                  <a:pt x="2" y="35"/>
                </a:lnTo>
                <a:lnTo>
                  <a:pt x="3" y="51"/>
                </a:lnTo>
                <a:lnTo>
                  <a:pt x="4" y="66"/>
                </a:lnTo>
                <a:lnTo>
                  <a:pt x="5" y="79"/>
                </a:lnTo>
                <a:lnTo>
                  <a:pt x="6" y="92"/>
                </a:lnTo>
                <a:lnTo>
                  <a:pt x="7" y="103"/>
                </a:lnTo>
                <a:lnTo>
                  <a:pt x="8" y="114"/>
                </a:lnTo>
                <a:lnTo>
                  <a:pt x="9" y="124"/>
                </a:lnTo>
                <a:lnTo>
                  <a:pt x="10" y="134"/>
                </a:lnTo>
                <a:lnTo>
                  <a:pt x="11" y="143"/>
                </a:lnTo>
                <a:lnTo>
                  <a:pt x="12" y="152"/>
                </a:lnTo>
                <a:lnTo>
                  <a:pt x="13" y="160"/>
                </a:lnTo>
                <a:lnTo>
                  <a:pt x="14" y="167"/>
                </a:lnTo>
                <a:lnTo>
                  <a:pt x="15" y="175"/>
                </a:lnTo>
                <a:lnTo>
                  <a:pt x="16" y="181"/>
                </a:lnTo>
                <a:lnTo>
                  <a:pt x="17" y="188"/>
                </a:lnTo>
                <a:lnTo>
                  <a:pt x="18" y="194"/>
                </a:lnTo>
                <a:lnTo>
                  <a:pt x="19" y="200"/>
                </a:lnTo>
                <a:lnTo>
                  <a:pt x="20" y="206"/>
                </a:lnTo>
                <a:lnTo>
                  <a:pt x="21" y="211"/>
                </a:lnTo>
                <a:lnTo>
                  <a:pt x="22" y="216"/>
                </a:lnTo>
                <a:lnTo>
                  <a:pt x="23" y="221"/>
                </a:lnTo>
                <a:lnTo>
                  <a:pt x="24" y="226"/>
                </a:lnTo>
                <a:lnTo>
                  <a:pt x="25" y="230"/>
                </a:lnTo>
                <a:lnTo>
                  <a:pt x="26" y="235"/>
                </a:lnTo>
                <a:lnTo>
                  <a:pt x="27" y="239"/>
                </a:lnTo>
                <a:lnTo>
                  <a:pt x="28" y="243"/>
                </a:lnTo>
                <a:lnTo>
                  <a:pt x="29" y="247"/>
                </a:lnTo>
                <a:lnTo>
                  <a:pt x="30" y="250"/>
                </a:lnTo>
                <a:lnTo>
                  <a:pt x="31" y="254"/>
                </a:lnTo>
                <a:lnTo>
                  <a:pt x="32" y="257"/>
                </a:lnTo>
                <a:lnTo>
                  <a:pt x="33" y="261"/>
                </a:lnTo>
                <a:lnTo>
                  <a:pt x="34" y="264"/>
                </a:lnTo>
                <a:lnTo>
                  <a:pt x="35" y="267"/>
                </a:lnTo>
                <a:lnTo>
                  <a:pt x="36" y="270"/>
                </a:lnTo>
                <a:lnTo>
                  <a:pt x="37" y="273"/>
                </a:lnTo>
                <a:lnTo>
                  <a:pt x="38" y="275"/>
                </a:lnTo>
                <a:lnTo>
                  <a:pt x="39" y="278"/>
                </a:lnTo>
                <a:lnTo>
                  <a:pt x="40" y="281"/>
                </a:lnTo>
                <a:lnTo>
                  <a:pt x="41" y="283"/>
                </a:lnTo>
                <a:lnTo>
                  <a:pt x="42" y="286"/>
                </a:lnTo>
                <a:lnTo>
                  <a:pt x="43" y="288"/>
                </a:lnTo>
                <a:lnTo>
                  <a:pt x="44" y="290"/>
                </a:lnTo>
                <a:lnTo>
                  <a:pt x="45" y="293"/>
                </a:lnTo>
                <a:lnTo>
                  <a:pt x="46" y="295"/>
                </a:lnTo>
                <a:lnTo>
                  <a:pt x="47" y="297"/>
                </a:lnTo>
                <a:lnTo>
                  <a:pt x="48" y="299"/>
                </a:lnTo>
                <a:lnTo>
                  <a:pt x="49" y="301"/>
                </a:lnTo>
                <a:lnTo>
                  <a:pt x="50" y="303"/>
                </a:lnTo>
                <a:lnTo>
                  <a:pt x="51" y="305"/>
                </a:lnTo>
                <a:lnTo>
                  <a:pt x="52" y="306"/>
                </a:lnTo>
                <a:lnTo>
                  <a:pt x="53" y="308"/>
                </a:lnTo>
                <a:lnTo>
                  <a:pt x="54" y="310"/>
                </a:lnTo>
                <a:lnTo>
                  <a:pt x="55" y="312"/>
                </a:lnTo>
                <a:lnTo>
                  <a:pt x="56" y="313"/>
                </a:lnTo>
                <a:lnTo>
                  <a:pt x="57" y="315"/>
                </a:lnTo>
                <a:lnTo>
                  <a:pt x="58" y="317"/>
                </a:lnTo>
                <a:lnTo>
                  <a:pt x="59" y="318"/>
                </a:lnTo>
                <a:lnTo>
                  <a:pt x="60" y="320"/>
                </a:lnTo>
                <a:lnTo>
                  <a:pt x="61" y="321"/>
                </a:lnTo>
                <a:lnTo>
                  <a:pt x="62" y="322"/>
                </a:lnTo>
                <a:lnTo>
                  <a:pt x="63" y="324"/>
                </a:lnTo>
                <a:lnTo>
                  <a:pt x="64" y="325"/>
                </a:lnTo>
                <a:lnTo>
                  <a:pt x="65" y="327"/>
                </a:lnTo>
                <a:lnTo>
                  <a:pt x="66" y="328"/>
                </a:lnTo>
                <a:lnTo>
                  <a:pt x="67" y="329"/>
                </a:lnTo>
                <a:lnTo>
                  <a:pt x="68" y="330"/>
                </a:lnTo>
                <a:lnTo>
                  <a:pt x="69" y="332"/>
                </a:lnTo>
                <a:lnTo>
                  <a:pt x="70" y="333"/>
                </a:lnTo>
                <a:lnTo>
                  <a:pt x="71" y="334"/>
                </a:lnTo>
                <a:lnTo>
                  <a:pt x="72" y="335"/>
                </a:lnTo>
                <a:lnTo>
                  <a:pt x="73" y="336"/>
                </a:lnTo>
                <a:lnTo>
                  <a:pt x="74" y="337"/>
                </a:lnTo>
                <a:lnTo>
                  <a:pt x="75" y="338"/>
                </a:lnTo>
                <a:lnTo>
                  <a:pt x="76" y="339"/>
                </a:lnTo>
                <a:lnTo>
                  <a:pt x="77" y="340"/>
                </a:lnTo>
                <a:lnTo>
                  <a:pt x="78" y="341"/>
                </a:lnTo>
                <a:lnTo>
                  <a:pt x="79" y="342"/>
                </a:lnTo>
                <a:lnTo>
                  <a:pt x="80" y="343"/>
                </a:lnTo>
                <a:lnTo>
                  <a:pt x="81" y="344"/>
                </a:lnTo>
                <a:lnTo>
                  <a:pt x="82" y="345"/>
                </a:lnTo>
                <a:lnTo>
                  <a:pt x="83" y="346"/>
                </a:lnTo>
                <a:lnTo>
                  <a:pt x="84" y="347"/>
                </a:lnTo>
                <a:lnTo>
                  <a:pt x="85" y="348"/>
                </a:lnTo>
                <a:lnTo>
                  <a:pt x="86" y="349"/>
                </a:lnTo>
                <a:lnTo>
                  <a:pt x="87" y="350"/>
                </a:lnTo>
                <a:lnTo>
                  <a:pt x="88" y="350"/>
                </a:lnTo>
                <a:lnTo>
                  <a:pt x="89" y="351"/>
                </a:lnTo>
                <a:lnTo>
                  <a:pt x="90" y="352"/>
                </a:lnTo>
                <a:lnTo>
                  <a:pt x="91" y="353"/>
                </a:lnTo>
                <a:lnTo>
                  <a:pt x="92" y="354"/>
                </a:lnTo>
                <a:lnTo>
                  <a:pt x="93" y="354"/>
                </a:lnTo>
                <a:lnTo>
                  <a:pt x="94" y="355"/>
                </a:lnTo>
                <a:lnTo>
                  <a:pt x="95" y="356"/>
                </a:lnTo>
                <a:lnTo>
                  <a:pt x="96" y="357"/>
                </a:lnTo>
                <a:lnTo>
                  <a:pt x="97" y="357"/>
                </a:lnTo>
                <a:lnTo>
                  <a:pt x="98" y="358"/>
                </a:lnTo>
                <a:lnTo>
                  <a:pt x="99" y="359"/>
                </a:lnTo>
                <a:lnTo>
                  <a:pt x="100" y="359"/>
                </a:lnTo>
                <a:lnTo>
                  <a:pt x="101" y="360"/>
                </a:lnTo>
                <a:lnTo>
                  <a:pt x="102" y="361"/>
                </a:lnTo>
                <a:lnTo>
                  <a:pt x="103" y="361"/>
                </a:lnTo>
                <a:lnTo>
                  <a:pt x="104" y="362"/>
                </a:lnTo>
                <a:lnTo>
                  <a:pt x="105" y="363"/>
                </a:lnTo>
                <a:lnTo>
                  <a:pt x="106" y="363"/>
                </a:lnTo>
                <a:lnTo>
                  <a:pt x="107" y="364"/>
                </a:lnTo>
                <a:lnTo>
                  <a:pt x="108" y="364"/>
                </a:lnTo>
                <a:lnTo>
                  <a:pt x="109" y="365"/>
                </a:lnTo>
                <a:lnTo>
                  <a:pt x="110" y="366"/>
                </a:lnTo>
                <a:lnTo>
                  <a:pt x="111" y="366"/>
                </a:lnTo>
                <a:lnTo>
                  <a:pt x="112" y="367"/>
                </a:lnTo>
                <a:lnTo>
                  <a:pt x="113" y="367"/>
                </a:lnTo>
                <a:lnTo>
                  <a:pt x="114" y="368"/>
                </a:lnTo>
                <a:lnTo>
                  <a:pt x="115" y="368"/>
                </a:lnTo>
                <a:lnTo>
                  <a:pt x="116" y="369"/>
                </a:lnTo>
                <a:lnTo>
                  <a:pt x="117" y="369"/>
                </a:lnTo>
                <a:lnTo>
                  <a:pt x="118" y="370"/>
                </a:lnTo>
                <a:lnTo>
                  <a:pt x="119" y="370"/>
                </a:lnTo>
                <a:lnTo>
                  <a:pt x="120" y="371"/>
                </a:lnTo>
                <a:lnTo>
                  <a:pt x="121" y="371"/>
                </a:lnTo>
                <a:lnTo>
                  <a:pt x="122" y="372"/>
                </a:lnTo>
                <a:lnTo>
                  <a:pt x="123" y="372"/>
                </a:lnTo>
                <a:lnTo>
                  <a:pt x="124" y="373"/>
                </a:lnTo>
                <a:lnTo>
                  <a:pt x="125" y="373"/>
                </a:lnTo>
                <a:lnTo>
                  <a:pt x="126" y="374"/>
                </a:lnTo>
                <a:lnTo>
                  <a:pt x="127" y="374"/>
                </a:lnTo>
                <a:lnTo>
                  <a:pt x="128" y="375"/>
                </a:lnTo>
                <a:lnTo>
                  <a:pt x="129" y="375"/>
                </a:lnTo>
                <a:lnTo>
                  <a:pt x="130" y="376"/>
                </a:lnTo>
                <a:lnTo>
                  <a:pt x="131" y="376"/>
                </a:lnTo>
                <a:lnTo>
                  <a:pt x="132" y="376"/>
                </a:lnTo>
                <a:lnTo>
                  <a:pt x="133" y="377"/>
                </a:lnTo>
                <a:lnTo>
                  <a:pt x="134" y="377"/>
                </a:lnTo>
                <a:lnTo>
                  <a:pt x="135" y="378"/>
                </a:lnTo>
                <a:lnTo>
                  <a:pt x="136" y="378"/>
                </a:lnTo>
                <a:lnTo>
                  <a:pt x="137" y="378"/>
                </a:lnTo>
                <a:lnTo>
                  <a:pt x="138" y="379"/>
                </a:lnTo>
                <a:lnTo>
                  <a:pt x="139" y="379"/>
                </a:lnTo>
                <a:lnTo>
                  <a:pt x="140" y="380"/>
                </a:lnTo>
                <a:lnTo>
                  <a:pt x="141" y="380"/>
                </a:lnTo>
                <a:lnTo>
                  <a:pt x="142" y="380"/>
                </a:lnTo>
                <a:lnTo>
                  <a:pt x="143" y="381"/>
                </a:lnTo>
                <a:lnTo>
                  <a:pt x="144" y="381"/>
                </a:lnTo>
                <a:lnTo>
                  <a:pt x="145" y="382"/>
                </a:lnTo>
                <a:lnTo>
                  <a:pt x="146" y="382"/>
                </a:lnTo>
                <a:lnTo>
                  <a:pt x="147" y="382"/>
                </a:lnTo>
                <a:lnTo>
                  <a:pt x="148" y="383"/>
                </a:lnTo>
                <a:lnTo>
                  <a:pt x="149" y="383"/>
                </a:lnTo>
                <a:lnTo>
                  <a:pt x="150" y="383"/>
                </a:lnTo>
                <a:lnTo>
                  <a:pt x="151" y="384"/>
                </a:lnTo>
                <a:lnTo>
                  <a:pt x="152" y="384"/>
                </a:lnTo>
                <a:lnTo>
                  <a:pt x="153" y="384"/>
                </a:lnTo>
                <a:lnTo>
                  <a:pt x="154" y="385"/>
                </a:lnTo>
                <a:lnTo>
                  <a:pt x="155" y="385"/>
                </a:lnTo>
                <a:lnTo>
                  <a:pt x="156" y="385"/>
                </a:lnTo>
                <a:lnTo>
                  <a:pt x="157" y="386"/>
                </a:lnTo>
                <a:lnTo>
                  <a:pt x="158" y="386"/>
                </a:lnTo>
                <a:lnTo>
                  <a:pt x="159" y="386"/>
                </a:lnTo>
                <a:lnTo>
                  <a:pt x="160" y="386"/>
                </a:lnTo>
                <a:lnTo>
                  <a:pt x="161" y="387"/>
                </a:lnTo>
                <a:lnTo>
                  <a:pt x="162" y="387"/>
                </a:lnTo>
                <a:lnTo>
                  <a:pt x="163" y="387"/>
                </a:lnTo>
                <a:lnTo>
                  <a:pt x="164" y="388"/>
                </a:lnTo>
                <a:lnTo>
                  <a:pt x="165" y="388"/>
                </a:lnTo>
                <a:lnTo>
                  <a:pt x="166" y="388"/>
                </a:lnTo>
                <a:lnTo>
                  <a:pt x="167" y="389"/>
                </a:lnTo>
                <a:lnTo>
                  <a:pt x="168" y="389"/>
                </a:lnTo>
                <a:lnTo>
                  <a:pt x="169" y="389"/>
                </a:lnTo>
                <a:lnTo>
                  <a:pt x="170" y="389"/>
                </a:lnTo>
                <a:lnTo>
                  <a:pt x="171" y="390"/>
                </a:lnTo>
                <a:lnTo>
                  <a:pt x="172" y="390"/>
                </a:lnTo>
                <a:lnTo>
                  <a:pt x="173" y="390"/>
                </a:lnTo>
                <a:lnTo>
                  <a:pt x="174" y="390"/>
                </a:lnTo>
                <a:lnTo>
                  <a:pt x="175" y="391"/>
                </a:lnTo>
                <a:lnTo>
                  <a:pt x="176" y="391"/>
                </a:lnTo>
                <a:lnTo>
                  <a:pt x="177" y="391"/>
                </a:lnTo>
                <a:lnTo>
                  <a:pt x="178" y="391"/>
                </a:lnTo>
                <a:lnTo>
                  <a:pt x="179" y="392"/>
                </a:lnTo>
                <a:lnTo>
                  <a:pt x="180" y="392"/>
                </a:lnTo>
                <a:lnTo>
                  <a:pt x="181" y="392"/>
                </a:lnTo>
                <a:lnTo>
                  <a:pt x="182" y="392"/>
                </a:lnTo>
                <a:lnTo>
                  <a:pt x="183" y="393"/>
                </a:lnTo>
                <a:lnTo>
                  <a:pt x="184" y="393"/>
                </a:lnTo>
                <a:lnTo>
                  <a:pt x="185" y="393"/>
                </a:lnTo>
                <a:lnTo>
                  <a:pt x="186" y="393"/>
                </a:lnTo>
                <a:lnTo>
                  <a:pt x="187" y="394"/>
                </a:lnTo>
                <a:lnTo>
                  <a:pt x="188" y="394"/>
                </a:lnTo>
                <a:lnTo>
                  <a:pt x="189" y="394"/>
                </a:lnTo>
                <a:lnTo>
                  <a:pt x="190" y="394"/>
                </a:lnTo>
                <a:lnTo>
                  <a:pt x="191" y="395"/>
                </a:lnTo>
                <a:lnTo>
                  <a:pt x="192" y="395"/>
                </a:lnTo>
                <a:lnTo>
                  <a:pt x="193" y="395"/>
                </a:lnTo>
                <a:lnTo>
                  <a:pt x="194" y="395"/>
                </a:lnTo>
                <a:lnTo>
                  <a:pt x="195" y="395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199" y="396"/>
                </a:lnTo>
                <a:lnTo>
                  <a:pt x="200" y="396"/>
                </a:lnTo>
                <a:lnTo>
                  <a:pt x="201" y="397"/>
                </a:lnTo>
                <a:lnTo>
                  <a:pt x="202" y="397"/>
                </a:lnTo>
                <a:lnTo>
                  <a:pt x="203" y="397"/>
                </a:lnTo>
                <a:lnTo>
                  <a:pt x="204" y="397"/>
                </a:lnTo>
                <a:lnTo>
                  <a:pt x="205" y="397"/>
                </a:lnTo>
                <a:lnTo>
                  <a:pt x="206" y="398"/>
                </a:lnTo>
                <a:lnTo>
                  <a:pt x="207" y="398"/>
                </a:lnTo>
                <a:lnTo>
                  <a:pt x="208" y="398"/>
                </a:lnTo>
                <a:lnTo>
                  <a:pt x="209" y="398"/>
                </a:lnTo>
                <a:lnTo>
                  <a:pt x="210" y="398"/>
                </a:lnTo>
                <a:lnTo>
                  <a:pt x="211" y="399"/>
                </a:lnTo>
                <a:lnTo>
                  <a:pt x="212" y="399"/>
                </a:lnTo>
                <a:lnTo>
                  <a:pt x="213" y="399"/>
                </a:lnTo>
                <a:lnTo>
                  <a:pt x="214" y="399"/>
                </a:lnTo>
                <a:lnTo>
                  <a:pt x="215" y="399"/>
                </a:lnTo>
                <a:lnTo>
                  <a:pt x="216" y="399"/>
                </a:lnTo>
                <a:lnTo>
                  <a:pt x="217" y="400"/>
                </a:lnTo>
                <a:lnTo>
                  <a:pt x="218" y="400"/>
                </a:lnTo>
                <a:lnTo>
                  <a:pt x="219" y="400"/>
                </a:lnTo>
                <a:lnTo>
                  <a:pt x="220" y="400"/>
                </a:lnTo>
                <a:lnTo>
                  <a:pt x="221" y="400"/>
                </a:lnTo>
                <a:lnTo>
                  <a:pt x="222" y="401"/>
                </a:lnTo>
                <a:lnTo>
                  <a:pt x="223" y="401"/>
                </a:lnTo>
                <a:lnTo>
                  <a:pt x="224" y="401"/>
                </a:lnTo>
                <a:lnTo>
                  <a:pt x="225" y="401"/>
                </a:lnTo>
                <a:lnTo>
                  <a:pt x="226" y="401"/>
                </a:lnTo>
                <a:lnTo>
                  <a:pt x="227" y="401"/>
                </a:lnTo>
                <a:lnTo>
                  <a:pt x="228" y="402"/>
                </a:lnTo>
                <a:lnTo>
                  <a:pt x="229" y="402"/>
                </a:lnTo>
                <a:lnTo>
                  <a:pt x="230" y="402"/>
                </a:lnTo>
                <a:lnTo>
                  <a:pt x="231" y="402"/>
                </a:lnTo>
                <a:lnTo>
                  <a:pt x="232" y="402"/>
                </a:lnTo>
                <a:lnTo>
                  <a:pt x="233" y="402"/>
                </a:lnTo>
                <a:lnTo>
                  <a:pt x="234" y="402"/>
                </a:lnTo>
                <a:lnTo>
                  <a:pt x="235" y="403"/>
                </a:lnTo>
                <a:lnTo>
                  <a:pt x="236" y="403"/>
                </a:lnTo>
                <a:lnTo>
                  <a:pt x="237" y="403"/>
                </a:lnTo>
                <a:lnTo>
                  <a:pt x="238" y="403"/>
                </a:lnTo>
                <a:lnTo>
                  <a:pt x="239" y="403"/>
                </a:lnTo>
                <a:lnTo>
                  <a:pt x="240" y="403"/>
                </a:lnTo>
                <a:lnTo>
                  <a:pt x="241" y="404"/>
                </a:lnTo>
                <a:lnTo>
                  <a:pt x="242" y="404"/>
                </a:lnTo>
                <a:lnTo>
                  <a:pt x="243" y="404"/>
                </a:lnTo>
                <a:lnTo>
                  <a:pt x="244" y="404"/>
                </a:lnTo>
                <a:lnTo>
                  <a:pt x="245" y="404"/>
                </a:lnTo>
                <a:lnTo>
                  <a:pt x="246" y="404"/>
                </a:lnTo>
                <a:lnTo>
                  <a:pt x="247" y="404"/>
                </a:lnTo>
                <a:lnTo>
                  <a:pt x="248" y="404"/>
                </a:lnTo>
                <a:lnTo>
                  <a:pt x="249" y="405"/>
                </a:lnTo>
                <a:lnTo>
                  <a:pt x="250" y="405"/>
                </a:lnTo>
                <a:lnTo>
                  <a:pt x="251" y="405"/>
                </a:lnTo>
                <a:lnTo>
                  <a:pt x="252" y="405"/>
                </a:lnTo>
                <a:lnTo>
                  <a:pt x="253" y="405"/>
                </a:lnTo>
                <a:lnTo>
                  <a:pt x="254" y="405"/>
                </a:lnTo>
                <a:lnTo>
                  <a:pt x="255" y="405"/>
                </a:lnTo>
                <a:lnTo>
                  <a:pt x="256" y="406"/>
                </a:lnTo>
                <a:lnTo>
                  <a:pt x="257" y="406"/>
                </a:lnTo>
                <a:lnTo>
                  <a:pt x="258" y="406"/>
                </a:lnTo>
                <a:lnTo>
                  <a:pt x="259" y="406"/>
                </a:lnTo>
                <a:lnTo>
                  <a:pt x="260" y="406"/>
                </a:lnTo>
                <a:lnTo>
                  <a:pt x="261" y="406"/>
                </a:lnTo>
                <a:lnTo>
                  <a:pt x="262" y="406"/>
                </a:lnTo>
                <a:lnTo>
                  <a:pt x="263" y="406"/>
                </a:lnTo>
                <a:lnTo>
                  <a:pt x="264" y="407"/>
                </a:lnTo>
                <a:lnTo>
                  <a:pt x="265" y="407"/>
                </a:lnTo>
                <a:lnTo>
                  <a:pt x="266" y="407"/>
                </a:lnTo>
                <a:lnTo>
                  <a:pt x="267" y="407"/>
                </a:lnTo>
                <a:lnTo>
                  <a:pt x="268" y="407"/>
                </a:lnTo>
                <a:lnTo>
                  <a:pt x="269" y="407"/>
                </a:lnTo>
                <a:lnTo>
                  <a:pt x="270" y="407"/>
                </a:lnTo>
                <a:lnTo>
                  <a:pt x="271" y="407"/>
                </a:lnTo>
                <a:lnTo>
                  <a:pt x="272" y="408"/>
                </a:lnTo>
                <a:lnTo>
                  <a:pt x="273" y="408"/>
                </a:lnTo>
                <a:lnTo>
                  <a:pt x="274" y="408"/>
                </a:lnTo>
                <a:lnTo>
                  <a:pt x="275" y="408"/>
                </a:lnTo>
                <a:lnTo>
                  <a:pt x="276" y="408"/>
                </a:lnTo>
                <a:lnTo>
                  <a:pt x="277" y="408"/>
                </a:lnTo>
                <a:lnTo>
                  <a:pt x="278" y="408"/>
                </a:lnTo>
                <a:lnTo>
                  <a:pt x="279" y="408"/>
                </a:lnTo>
                <a:lnTo>
                  <a:pt x="280" y="408"/>
                </a:lnTo>
                <a:lnTo>
                  <a:pt x="281" y="409"/>
                </a:lnTo>
                <a:lnTo>
                  <a:pt x="282" y="409"/>
                </a:lnTo>
                <a:lnTo>
                  <a:pt x="283" y="409"/>
                </a:lnTo>
                <a:lnTo>
                  <a:pt x="284" y="409"/>
                </a:lnTo>
                <a:lnTo>
                  <a:pt x="285" y="409"/>
                </a:lnTo>
                <a:lnTo>
                  <a:pt x="286" y="409"/>
                </a:lnTo>
                <a:lnTo>
                  <a:pt x="287" y="409"/>
                </a:lnTo>
                <a:lnTo>
                  <a:pt x="288" y="409"/>
                </a:lnTo>
                <a:lnTo>
                  <a:pt x="289" y="409"/>
                </a:lnTo>
                <a:lnTo>
                  <a:pt x="290" y="410"/>
                </a:lnTo>
                <a:lnTo>
                  <a:pt x="291" y="410"/>
                </a:lnTo>
                <a:lnTo>
                  <a:pt x="292" y="410"/>
                </a:lnTo>
                <a:lnTo>
                  <a:pt x="293" y="410"/>
                </a:lnTo>
                <a:lnTo>
                  <a:pt x="294" y="410"/>
                </a:lnTo>
                <a:lnTo>
                  <a:pt x="295" y="410"/>
                </a:lnTo>
                <a:lnTo>
                  <a:pt x="296" y="410"/>
                </a:lnTo>
                <a:lnTo>
                  <a:pt x="297" y="410"/>
                </a:lnTo>
                <a:lnTo>
                  <a:pt x="298" y="410"/>
                </a:lnTo>
                <a:lnTo>
                  <a:pt x="299" y="410"/>
                </a:lnTo>
                <a:lnTo>
                  <a:pt x="300" y="411"/>
                </a:lnTo>
                <a:lnTo>
                  <a:pt x="301" y="411"/>
                </a:lnTo>
                <a:lnTo>
                  <a:pt x="302" y="411"/>
                </a:lnTo>
                <a:lnTo>
                  <a:pt x="303" y="411"/>
                </a:lnTo>
                <a:lnTo>
                  <a:pt x="304" y="411"/>
                </a:lnTo>
                <a:lnTo>
                  <a:pt x="305" y="411"/>
                </a:lnTo>
                <a:lnTo>
                  <a:pt x="306" y="411"/>
                </a:lnTo>
                <a:lnTo>
                  <a:pt x="307" y="411"/>
                </a:lnTo>
                <a:lnTo>
                  <a:pt x="308" y="411"/>
                </a:lnTo>
                <a:lnTo>
                  <a:pt x="309" y="411"/>
                </a:lnTo>
                <a:lnTo>
                  <a:pt x="310" y="411"/>
                </a:lnTo>
                <a:lnTo>
                  <a:pt x="311" y="412"/>
                </a:lnTo>
                <a:lnTo>
                  <a:pt x="312" y="412"/>
                </a:lnTo>
                <a:lnTo>
                  <a:pt x="313" y="412"/>
                </a:lnTo>
                <a:lnTo>
                  <a:pt x="314" y="412"/>
                </a:lnTo>
                <a:lnTo>
                  <a:pt x="315" y="412"/>
                </a:lnTo>
                <a:lnTo>
                  <a:pt x="316" y="412"/>
                </a:lnTo>
                <a:lnTo>
                  <a:pt x="317" y="412"/>
                </a:lnTo>
                <a:lnTo>
                  <a:pt x="318" y="412"/>
                </a:lnTo>
                <a:lnTo>
                  <a:pt x="319" y="412"/>
                </a:lnTo>
                <a:lnTo>
                  <a:pt x="320" y="412"/>
                </a:lnTo>
                <a:lnTo>
                  <a:pt x="321" y="412"/>
                </a:lnTo>
                <a:lnTo>
                  <a:pt x="322" y="413"/>
                </a:lnTo>
                <a:lnTo>
                  <a:pt x="323" y="413"/>
                </a:lnTo>
                <a:lnTo>
                  <a:pt x="324" y="413"/>
                </a:lnTo>
                <a:lnTo>
                  <a:pt x="325" y="413"/>
                </a:lnTo>
                <a:lnTo>
                  <a:pt x="326" y="413"/>
                </a:lnTo>
                <a:lnTo>
                  <a:pt x="327" y="413"/>
                </a:lnTo>
                <a:lnTo>
                  <a:pt x="328" y="413"/>
                </a:lnTo>
                <a:lnTo>
                  <a:pt x="329" y="413"/>
                </a:lnTo>
                <a:lnTo>
                  <a:pt x="330" y="413"/>
                </a:lnTo>
                <a:lnTo>
                  <a:pt x="331" y="413"/>
                </a:lnTo>
                <a:lnTo>
                  <a:pt x="332" y="413"/>
                </a:lnTo>
                <a:lnTo>
                  <a:pt x="333" y="413"/>
                </a:lnTo>
                <a:lnTo>
                  <a:pt x="334" y="414"/>
                </a:lnTo>
                <a:lnTo>
                  <a:pt x="335" y="414"/>
                </a:lnTo>
                <a:lnTo>
                  <a:pt x="336" y="414"/>
                </a:lnTo>
                <a:lnTo>
                  <a:pt x="337" y="414"/>
                </a:lnTo>
                <a:lnTo>
                  <a:pt x="338" y="414"/>
                </a:lnTo>
                <a:lnTo>
                  <a:pt x="339" y="414"/>
                </a:lnTo>
                <a:lnTo>
                  <a:pt x="340" y="414"/>
                </a:lnTo>
                <a:lnTo>
                  <a:pt x="341" y="414"/>
                </a:lnTo>
                <a:lnTo>
                  <a:pt x="342" y="414"/>
                </a:lnTo>
                <a:lnTo>
                  <a:pt x="343" y="414"/>
                </a:lnTo>
                <a:lnTo>
                  <a:pt x="344" y="414"/>
                </a:lnTo>
                <a:lnTo>
                  <a:pt x="345" y="414"/>
                </a:lnTo>
                <a:lnTo>
                  <a:pt x="346" y="414"/>
                </a:lnTo>
                <a:lnTo>
                  <a:pt x="347" y="415"/>
                </a:lnTo>
                <a:lnTo>
                  <a:pt x="348" y="415"/>
                </a:lnTo>
                <a:lnTo>
                  <a:pt x="349" y="415"/>
                </a:lnTo>
                <a:lnTo>
                  <a:pt x="350" y="415"/>
                </a:lnTo>
                <a:lnTo>
                  <a:pt x="351" y="415"/>
                </a:lnTo>
                <a:lnTo>
                  <a:pt x="352" y="415"/>
                </a:lnTo>
                <a:lnTo>
                  <a:pt x="353" y="415"/>
                </a:lnTo>
                <a:lnTo>
                  <a:pt x="354" y="415"/>
                </a:lnTo>
                <a:lnTo>
                  <a:pt x="355" y="415"/>
                </a:lnTo>
                <a:lnTo>
                  <a:pt x="356" y="415"/>
                </a:lnTo>
                <a:lnTo>
                  <a:pt x="357" y="415"/>
                </a:lnTo>
                <a:lnTo>
                  <a:pt x="358" y="415"/>
                </a:lnTo>
                <a:lnTo>
                  <a:pt x="359" y="415"/>
                </a:lnTo>
                <a:lnTo>
                  <a:pt x="360" y="415"/>
                </a:lnTo>
                <a:lnTo>
                  <a:pt x="361" y="416"/>
                </a:lnTo>
                <a:lnTo>
                  <a:pt x="362" y="416"/>
                </a:lnTo>
                <a:lnTo>
                  <a:pt x="363" y="416"/>
                </a:lnTo>
                <a:lnTo>
                  <a:pt x="364" y="416"/>
                </a:lnTo>
                <a:lnTo>
                  <a:pt x="365" y="416"/>
                </a:lnTo>
                <a:lnTo>
                  <a:pt x="366" y="416"/>
                </a:lnTo>
                <a:lnTo>
                  <a:pt x="367" y="416"/>
                </a:lnTo>
                <a:lnTo>
                  <a:pt x="368" y="416"/>
                </a:lnTo>
                <a:lnTo>
                  <a:pt x="369" y="416"/>
                </a:lnTo>
                <a:lnTo>
                  <a:pt x="370" y="416"/>
                </a:lnTo>
                <a:lnTo>
                  <a:pt x="371" y="416"/>
                </a:lnTo>
                <a:lnTo>
                  <a:pt x="372" y="416"/>
                </a:lnTo>
                <a:lnTo>
                  <a:pt x="373" y="416"/>
                </a:lnTo>
                <a:lnTo>
                  <a:pt x="374" y="416"/>
                </a:lnTo>
                <a:lnTo>
                  <a:pt x="375" y="416"/>
                </a:lnTo>
                <a:lnTo>
                  <a:pt x="376" y="417"/>
                </a:lnTo>
                <a:lnTo>
                  <a:pt x="377" y="417"/>
                </a:lnTo>
                <a:lnTo>
                  <a:pt x="378" y="417"/>
                </a:lnTo>
                <a:lnTo>
                  <a:pt x="379" y="417"/>
                </a:lnTo>
                <a:lnTo>
                  <a:pt x="380" y="417"/>
                </a:lnTo>
                <a:lnTo>
                  <a:pt x="381" y="417"/>
                </a:lnTo>
                <a:lnTo>
                  <a:pt x="382" y="417"/>
                </a:lnTo>
                <a:lnTo>
                  <a:pt x="383" y="417"/>
                </a:lnTo>
                <a:lnTo>
                  <a:pt x="384" y="417"/>
                </a:lnTo>
                <a:lnTo>
                  <a:pt x="385" y="417"/>
                </a:lnTo>
                <a:lnTo>
                  <a:pt x="386" y="417"/>
                </a:lnTo>
                <a:lnTo>
                  <a:pt x="387" y="417"/>
                </a:lnTo>
                <a:lnTo>
                  <a:pt x="388" y="417"/>
                </a:lnTo>
                <a:lnTo>
                  <a:pt x="389" y="417"/>
                </a:lnTo>
                <a:lnTo>
                  <a:pt x="390" y="417"/>
                </a:lnTo>
                <a:lnTo>
                  <a:pt x="391" y="417"/>
                </a:lnTo>
                <a:lnTo>
                  <a:pt x="392" y="418"/>
                </a:lnTo>
                <a:lnTo>
                  <a:pt x="393" y="418"/>
                </a:lnTo>
                <a:lnTo>
                  <a:pt x="394" y="418"/>
                </a:lnTo>
                <a:lnTo>
                  <a:pt x="395" y="418"/>
                </a:lnTo>
                <a:lnTo>
                  <a:pt x="396" y="418"/>
                </a:lnTo>
                <a:lnTo>
                  <a:pt x="397" y="418"/>
                </a:lnTo>
                <a:lnTo>
                  <a:pt x="398" y="418"/>
                </a:lnTo>
                <a:lnTo>
                  <a:pt x="399" y="418"/>
                </a:lnTo>
                <a:lnTo>
                  <a:pt x="400" y="418"/>
                </a:lnTo>
                <a:lnTo>
                  <a:pt x="401" y="418"/>
                </a:lnTo>
                <a:lnTo>
                  <a:pt x="402" y="418"/>
                </a:lnTo>
                <a:lnTo>
                  <a:pt x="403" y="418"/>
                </a:lnTo>
                <a:lnTo>
                  <a:pt x="404" y="418"/>
                </a:lnTo>
                <a:lnTo>
                  <a:pt x="405" y="418"/>
                </a:lnTo>
                <a:lnTo>
                  <a:pt x="406" y="418"/>
                </a:lnTo>
                <a:lnTo>
                  <a:pt x="407" y="418"/>
                </a:lnTo>
                <a:lnTo>
                  <a:pt x="408" y="418"/>
                </a:lnTo>
                <a:lnTo>
                  <a:pt x="409" y="418"/>
                </a:lnTo>
                <a:lnTo>
                  <a:pt x="410" y="419"/>
                </a:lnTo>
                <a:lnTo>
                  <a:pt x="411" y="419"/>
                </a:lnTo>
                <a:lnTo>
                  <a:pt x="412" y="419"/>
                </a:lnTo>
                <a:lnTo>
                  <a:pt x="413" y="419"/>
                </a:lnTo>
                <a:lnTo>
                  <a:pt x="414" y="419"/>
                </a:lnTo>
                <a:lnTo>
                  <a:pt x="415" y="419"/>
                </a:lnTo>
                <a:lnTo>
                  <a:pt x="416" y="419"/>
                </a:lnTo>
                <a:lnTo>
                  <a:pt x="417" y="419"/>
                </a:lnTo>
                <a:lnTo>
                  <a:pt x="418" y="419"/>
                </a:lnTo>
                <a:lnTo>
                  <a:pt x="419" y="419"/>
                </a:lnTo>
                <a:lnTo>
                  <a:pt x="420" y="419"/>
                </a:lnTo>
                <a:lnTo>
                  <a:pt x="421" y="419"/>
                </a:lnTo>
                <a:lnTo>
                  <a:pt x="422" y="419"/>
                </a:lnTo>
                <a:lnTo>
                  <a:pt x="423" y="419"/>
                </a:lnTo>
                <a:lnTo>
                  <a:pt x="424" y="419"/>
                </a:lnTo>
                <a:lnTo>
                  <a:pt x="425" y="419"/>
                </a:lnTo>
                <a:lnTo>
                  <a:pt x="426" y="419"/>
                </a:lnTo>
                <a:lnTo>
                  <a:pt x="427" y="419"/>
                </a:lnTo>
                <a:lnTo>
                  <a:pt x="428" y="419"/>
                </a:lnTo>
                <a:lnTo>
                  <a:pt x="429" y="420"/>
                </a:lnTo>
                <a:lnTo>
                  <a:pt x="430" y="420"/>
                </a:lnTo>
                <a:lnTo>
                  <a:pt x="431" y="420"/>
                </a:lnTo>
                <a:lnTo>
                  <a:pt x="432" y="420"/>
                </a:lnTo>
                <a:lnTo>
                  <a:pt x="433" y="420"/>
                </a:lnTo>
                <a:lnTo>
                  <a:pt x="434" y="420"/>
                </a:lnTo>
                <a:lnTo>
                  <a:pt x="435" y="420"/>
                </a:lnTo>
                <a:lnTo>
                  <a:pt x="436" y="420"/>
                </a:lnTo>
                <a:lnTo>
                  <a:pt x="437" y="420"/>
                </a:lnTo>
                <a:lnTo>
                  <a:pt x="438" y="420"/>
                </a:lnTo>
                <a:lnTo>
                  <a:pt x="439" y="420"/>
                </a:lnTo>
                <a:lnTo>
                  <a:pt x="440" y="420"/>
                </a:lnTo>
                <a:lnTo>
                  <a:pt x="441" y="420"/>
                </a:lnTo>
                <a:lnTo>
                  <a:pt x="442" y="420"/>
                </a:lnTo>
                <a:lnTo>
                  <a:pt x="443" y="420"/>
                </a:lnTo>
                <a:lnTo>
                  <a:pt x="444" y="420"/>
                </a:lnTo>
                <a:lnTo>
                  <a:pt x="445" y="420"/>
                </a:lnTo>
                <a:lnTo>
                  <a:pt x="446" y="420"/>
                </a:lnTo>
                <a:lnTo>
                  <a:pt x="447" y="420"/>
                </a:lnTo>
                <a:lnTo>
                  <a:pt x="448" y="420"/>
                </a:lnTo>
                <a:lnTo>
                  <a:pt x="449" y="420"/>
                </a:lnTo>
                <a:lnTo>
                  <a:pt x="450" y="421"/>
                </a:lnTo>
                <a:lnTo>
                  <a:pt x="451" y="421"/>
                </a:lnTo>
                <a:lnTo>
                  <a:pt x="452" y="421"/>
                </a:lnTo>
                <a:lnTo>
                  <a:pt x="453" y="421"/>
                </a:lnTo>
                <a:lnTo>
                  <a:pt x="454" y="421"/>
                </a:lnTo>
              </a:path>
            </a:pathLst>
          </a:custGeom>
          <a:noFill/>
          <a:ln w="19050" cap="flat" cmpd="sng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28685" name="Freeform 18"/>
          <p:cNvSpPr>
            <a:spLocks/>
          </p:cNvSpPr>
          <p:nvPr/>
        </p:nvSpPr>
        <p:spPr bwMode="auto">
          <a:xfrm>
            <a:off x="2333625" y="3441700"/>
            <a:ext cx="1281113" cy="209550"/>
          </a:xfrm>
          <a:custGeom>
            <a:avLst/>
            <a:gdLst>
              <a:gd name="T0" fmla="*/ 0 w 784"/>
              <a:gd name="T1" fmla="*/ 0 h 132"/>
              <a:gd name="T2" fmla="*/ 2147483647 w 784"/>
              <a:gd name="T3" fmla="*/ 2147483647 h 132"/>
              <a:gd name="T4" fmla="*/ 2147483647 w 784"/>
              <a:gd name="T5" fmla="*/ 2147483647 h 132"/>
              <a:gd name="T6" fmla="*/ 2147483647 w 784"/>
              <a:gd name="T7" fmla="*/ 2147483647 h 132"/>
              <a:gd name="T8" fmla="*/ 2147483647 w 784"/>
              <a:gd name="T9" fmla="*/ 2147483647 h 132"/>
              <a:gd name="T10" fmla="*/ 2147483647 w 784"/>
              <a:gd name="T11" fmla="*/ 2147483647 h 132"/>
              <a:gd name="T12" fmla="*/ 2147483647 w 784"/>
              <a:gd name="T13" fmla="*/ 2147483647 h 13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784" h="132">
                <a:moveTo>
                  <a:pt x="0" y="0"/>
                </a:moveTo>
                <a:lnTo>
                  <a:pt x="100" y="42"/>
                </a:lnTo>
                <a:lnTo>
                  <a:pt x="194" y="70"/>
                </a:lnTo>
                <a:lnTo>
                  <a:pt x="318" y="94"/>
                </a:lnTo>
                <a:lnTo>
                  <a:pt x="504" y="118"/>
                </a:lnTo>
                <a:lnTo>
                  <a:pt x="639" y="128"/>
                </a:lnTo>
                <a:lnTo>
                  <a:pt x="784" y="132"/>
                </a:ln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28686" name="Freeform 19"/>
          <p:cNvSpPr>
            <a:spLocks noChangeAspect="1"/>
          </p:cNvSpPr>
          <p:nvPr/>
        </p:nvSpPr>
        <p:spPr bwMode="auto">
          <a:xfrm flipH="1">
            <a:off x="88900" y="2079625"/>
            <a:ext cx="1655763" cy="1584325"/>
          </a:xfrm>
          <a:custGeom>
            <a:avLst/>
            <a:gdLst>
              <a:gd name="T0" fmla="*/ 2147483647 w 454"/>
              <a:gd name="T1" fmla="*/ 2147483647 h 421"/>
              <a:gd name="T2" fmla="*/ 2147483647 w 454"/>
              <a:gd name="T3" fmla="*/ 2147483647 h 421"/>
              <a:gd name="T4" fmla="*/ 2147483647 w 454"/>
              <a:gd name="T5" fmla="*/ 2147483647 h 421"/>
              <a:gd name="T6" fmla="*/ 2147483647 w 454"/>
              <a:gd name="T7" fmla="*/ 2147483647 h 421"/>
              <a:gd name="T8" fmla="*/ 2147483647 w 454"/>
              <a:gd name="T9" fmla="*/ 2147483647 h 421"/>
              <a:gd name="T10" fmla="*/ 2147483647 w 454"/>
              <a:gd name="T11" fmla="*/ 2147483647 h 421"/>
              <a:gd name="T12" fmla="*/ 2147483647 w 454"/>
              <a:gd name="T13" fmla="*/ 2147483647 h 421"/>
              <a:gd name="T14" fmla="*/ 2147483647 w 454"/>
              <a:gd name="T15" fmla="*/ 2147483647 h 421"/>
              <a:gd name="T16" fmla="*/ 2147483647 w 454"/>
              <a:gd name="T17" fmla="*/ 2147483647 h 421"/>
              <a:gd name="T18" fmla="*/ 2147483647 w 454"/>
              <a:gd name="T19" fmla="*/ 2147483647 h 421"/>
              <a:gd name="T20" fmla="*/ 2147483647 w 454"/>
              <a:gd name="T21" fmla="*/ 2147483647 h 421"/>
              <a:gd name="T22" fmla="*/ 2147483647 w 454"/>
              <a:gd name="T23" fmla="*/ 2147483647 h 421"/>
              <a:gd name="T24" fmla="*/ 2147483647 w 454"/>
              <a:gd name="T25" fmla="*/ 2147483647 h 421"/>
              <a:gd name="T26" fmla="*/ 2147483647 w 454"/>
              <a:gd name="T27" fmla="*/ 2147483647 h 421"/>
              <a:gd name="T28" fmla="*/ 2147483647 w 454"/>
              <a:gd name="T29" fmla="*/ 2147483647 h 421"/>
              <a:gd name="T30" fmla="*/ 2147483647 w 454"/>
              <a:gd name="T31" fmla="*/ 2147483647 h 421"/>
              <a:gd name="T32" fmla="*/ 2147483647 w 454"/>
              <a:gd name="T33" fmla="*/ 2147483647 h 421"/>
              <a:gd name="T34" fmla="*/ 2147483647 w 454"/>
              <a:gd name="T35" fmla="*/ 2147483647 h 421"/>
              <a:gd name="T36" fmla="*/ 2147483647 w 454"/>
              <a:gd name="T37" fmla="*/ 2147483647 h 421"/>
              <a:gd name="T38" fmla="*/ 2147483647 w 454"/>
              <a:gd name="T39" fmla="*/ 2147483647 h 421"/>
              <a:gd name="T40" fmla="*/ 2147483647 w 454"/>
              <a:gd name="T41" fmla="*/ 2147483647 h 421"/>
              <a:gd name="T42" fmla="*/ 2147483647 w 454"/>
              <a:gd name="T43" fmla="*/ 2147483647 h 421"/>
              <a:gd name="T44" fmla="*/ 2147483647 w 454"/>
              <a:gd name="T45" fmla="*/ 2147483647 h 421"/>
              <a:gd name="T46" fmla="*/ 2147483647 w 454"/>
              <a:gd name="T47" fmla="*/ 2147483647 h 421"/>
              <a:gd name="T48" fmla="*/ 2147483647 w 454"/>
              <a:gd name="T49" fmla="*/ 2147483647 h 421"/>
              <a:gd name="T50" fmla="*/ 2147483647 w 454"/>
              <a:gd name="T51" fmla="*/ 2147483647 h 421"/>
              <a:gd name="T52" fmla="*/ 2147483647 w 454"/>
              <a:gd name="T53" fmla="*/ 2147483647 h 421"/>
              <a:gd name="T54" fmla="*/ 2147483647 w 454"/>
              <a:gd name="T55" fmla="*/ 2147483647 h 421"/>
              <a:gd name="T56" fmla="*/ 2147483647 w 454"/>
              <a:gd name="T57" fmla="*/ 2147483647 h 421"/>
              <a:gd name="T58" fmla="*/ 2147483647 w 454"/>
              <a:gd name="T59" fmla="*/ 2147483647 h 421"/>
              <a:gd name="T60" fmla="*/ 2147483647 w 454"/>
              <a:gd name="T61" fmla="*/ 2147483647 h 421"/>
              <a:gd name="T62" fmla="*/ 2147483647 w 454"/>
              <a:gd name="T63" fmla="*/ 2147483647 h 421"/>
              <a:gd name="T64" fmla="*/ 2147483647 w 454"/>
              <a:gd name="T65" fmla="*/ 2147483647 h 421"/>
              <a:gd name="T66" fmla="*/ 2147483647 w 454"/>
              <a:gd name="T67" fmla="*/ 2147483647 h 421"/>
              <a:gd name="T68" fmla="*/ 2147483647 w 454"/>
              <a:gd name="T69" fmla="*/ 2147483647 h 421"/>
              <a:gd name="T70" fmla="*/ 2147483647 w 454"/>
              <a:gd name="T71" fmla="*/ 2147483647 h 421"/>
              <a:gd name="T72" fmla="*/ 2147483647 w 454"/>
              <a:gd name="T73" fmla="*/ 2147483647 h 421"/>
              <a:gd name="T74" fmla="*/ 2147483647 w 454"/>
              <a:gd name="T75" fmla="*/ 2147483647 h 421"/>
              <a:gd name="T76" fmla="*/ 2147483647 w 454"/>
              <a:gd name="T77" fmla="*/ 2147483647 h 421"/>
              <a:gd name="T78" fmla="*/ 2147483647 w 454"/>
              <a:gd name="T79" fmla="*/ 2147483647 h 421"/>
              <a:gd name="T80" fmla="*/ 2147483647 w 454"/>
              <a:gd name="T81" fmla="*/ 2147483647 h 421"/>
              <a:gd name="T82" fmla="*/ 2147483647 w 454"/>
              <a:gd name="T83" fmla="*/ 2147483647 h 421"/>
              <a:gd name="T84" fmla="*/ 2147483647 w 454"/>
              <a:gd name="T85" fmla="*/ 2147483647 h 421"/>
              <a:gd name="T86" fmla="*/ 2147483647 w 454"/>
              <a:gd name="T87" fmla="*/ 2147483647 h 421"/>
              <a:gd name="T88" fmla="*/ 2147483647 w 454"/>
              <a:gd name="T89" fmla="*/ 2147483647 h 421"/>
              <a:gd name="T90" fmla="*/ 2147483647 w 454"/>
              <a:gd name="T91" fmla="*/ 2147483647 h 421"/>
              <a:gd name="T92" fmla="*/ 2147483647 w 454"/>
              <a:gd name="T93" fmla="*/ 2147483647 h 421"/>
              <a:gd name="T94" fmla="*/ 2147483647 w 454"/>
              <a:gd name="T95" fmla="*/ 2147483647 h 421"/>
              <a:gd name="T96" fmla="*/ 2147483647 w 454"/>
              <a:gd name="T97" fmla="*/ 2147483647 h 421"/>
              <a:gd name="T98" fmla="*/ 2147483647 w 454"/>
              <a:gd name="T99" fmla="*/ 2147483647 h 421"/>
              <a:gd name="T100" fmla="*/ 2147483647 w 454"/>
              <a:gd name="T101" fmla="*/ 2147483647 h 421"/>
              <a:gd name="T102" fmla="*/ 2147483647 w 454"/>
              <a:gd name="T103" fmla="*/ 2147483647 h 421"/>
              <a:gd name="T104" fmla="*/ 2147483647 w 454"/>
              <a:gd name="T105" fmla="*/ 2147483647 h 421"/>
              <a:gd name="T106" fmla="*/ 2147483647 w 454"/>
              <a:gd name="T107" fmla="*/ 2147483647 h 421"/>
              <a:gd name="T108" fmla="*/ 2147483647 w 454"/>
              <a:gd name="T109" fmla="*/ 2147483647 h 421"/>
              <a:gd name="T110" fmla="*/ 2147483647 w 454"/>
              <a:gd name="T111" fmla="*/ 2147483647 h 421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454" h="421">
                <a:moveTo>
                  <a:pt x="0" y="0"/>
                </a:moveTo>
                <a:lnTo>
                  <a:pt x="1" y="19"/>
                </a:lnTo>
                <a:lnTo>
                  <a:pt x="2" y="35"/>
                </a:lnTo>
                <a:lnTo>
                  <a:pt x="3" y="51"/>
                </a:lnTo>
                <a:lnTo>
                  <a:pt x="4" y="66"/>
                </a:lnTo>
                <a:lnTo>
                  <a:pt x="5" y="79"/>
                </a:lnTo>
                <a:lnTo>
                  <a:pt x="6" y="92"/>
                </a:lnTo>
                <a:lnTo>
                  <a:pt x="7" y="103"/>
                </a:lnTo>
                <a:lnTo>
                  <a:pt x="8" y="114"/>
                </a:lnTo>
                <a:lnTo>
                  <a:pt x="9" y="124"/>
                </a:lnTo>
                <a:lnTo>
                  <a:pt x="10" y="134"/>
                </a:lnTo>
                <a:lnTo>
                  <a:pt x="11" y="143"/>
                </a:lnTo>
                <a:lnTo>
                  <a:pt x="12" y="152"/>
                </a:lnTo>
                <a:lnTo>
                  <a:pt x="13" y="160"/>
                </a:lnTo>
                <a:lnTo>
                  <a:pt x="14" y="167"/>
                </a:lnTo>
                <a:lnTo>
                  <a:pt x="15" y="175"/>
                </a:lnTo>
                <a:lnTo>
                  <a:pt x="16" y="181"/>
                </a:lnTo>
                <a:lnTo>
                  <a:pt x="17" y="188"/>
                </a:lnTo>
                <a:lnTo>
                  <a:pt x="18" y="194"/>
                </a:lnTo>
                <a:lnTo>
                  <a:pt x="19" y="200"/>
                </a:lnTo>
                <a:lnTo>
                  <a:pt x="20" y="206"/>
                </a:lnTo>
                <a:lnTo>
                  <a:pt x="21" y="211"/>
                </a:lnTo>
                <a:lnTo>
                  <a:pt x="22" y="216"/>
                </a:lnTo>
                <a:lnTo>
                  <a:pt x="23" y="221"/>
                </a:lnTo>
                <a:lnTo>
                  <a:pt x="24" y="226"/>
                </a:lnTo>
                <a:lnTo>
                  <a:pt x="25" y="230"/>
                </a:lnTo>
                <a:lnTo>
                  <a:pt x="26" y="235"/>
                </a:lnTo>
                <a:lnTo>
                  <a:pt x="27" y="239"/>
                </a:lnTo>
                <a:lnTo>
                  <a:pt x="28" y="243"/>
                </a:lnTo>
                <a:lnTo>
                  <a:pt x="29" y="247"/>
                </a:lnTo>
                <a:lnTo>
                  <a:pt x="30" y="250"/>
                </a:lnTo>
                <a:lnTo>
                  <a:pt x="31" y="254"/>
                </a:lnTo>
                <a:lnTo>
                  <a:pt x="32" y="257"/>
                </a:lnTo>
                <a:lnTo>
                  <a:pt x="33" y="261"/>
                </a:lnTo>
                <a:lnTo>
                  <a:pt x="34" y="264"/>
                </a:lnTo>
                <a:lnTo>
                  <a:pt x="35" y="267"/>
                </a:lnTo>
                <a:lnTo>
                  <a:pt x="36" y="270"/>
                </a:lnTo>
                <a:lnTo>
                  <a:pt x="37" y="273"/>
                </a:lnTo>
                <a:lnTo>
                  <a:pt x="38" y="275"/>
                </a:lnTo>
                <a:lnTo>
                  <a:pt x="39" y="278"/>
                </a:lnTo>
                <a:lnTo>
                  <a:pt x="40" y="281"/>
                </a:lnTo>
                <a:lnTo>
                  <a:pt x="41" y="283"/>
                </a:lnTo>
                <a:lnTo>
                  <a:pt x="42" y="286"/>
                </a:lnTo>
                <a:lnTo>
                  <a:pt x="43" y="288"/>
                </a:lnTo>
                <a:lnTo>
                  <a:pt x="44" y="290"/>
                </a:lnTo>
                <a:lnTo>
                  <a:pt x="45" y="293"/>
                </a:lnTo>
                <a:lnTo>
                  <a:pt x="46" y="295"/>
                </a:lnTo>
                <a:lnTo>
                  <a:pt x="47" y="297"/>
                </a:lnTo>
                <a:lnTo>
                  <a:pt x="48" y="299"/>
                </a:lnTo>
                <a:lnTo>
                  <a:pt x="49" y="301"/>
                </a:lnTo>
                <a:lnTo>
                  <a:pt x="50" y="303"/>
                </a:lnTo>
                <a:lnTo>
                  <a:pt x="51" y="305"/>
                </a:lnTo>
                <a:lnTo>
                  <a:pt x="52" y="306"/>
                </a:lnTo>
                <a:lnTo>
                  <a:pt x="53" y="308"/>
                </a:lnTo>
                <a:lnTo>
                  <a:pt x="54" y="310"/>
                </a:lnTo>
                <a:lnTo>
                  <a:pt x="55" y="312"/>
                </a:lnTo>
                <a:lnTo>
                  <a:pt x="56" y="313"/>
                </a:lnTo>
                <a:lnTo>
                  <a:pt x="57" y="315"/>
                </a:lnTo>
                <a:lnTo>
                  <a:pt x="58" y="317"/>
                </a:lnTo>
                <a:lnTo>
                  <a:pt x="59" y="318"/>
                </a:lnTo>
                <a:lnTo>
                  <a:pt x="60" y="320"/>
                </a:lnTo>
                <a:lnTo>
                  <a:pt x="61" y="321"/>
                </a:lnTo>
                <a:lnTo>
                  <a:pt x="62" y="322"/>
                </a:lnTo>
                <a:lnTo>
                  <a:pt x="63" y="324"/>
                </a:lnTo>
                <a:lnTo>
                  <a:pt x="64" y="325"/>
                </a:lnTo>
                <a:lnTo>
                  <a:pt x="65" y="327"/>
                </a:lnTo>
                <a:lnTo>
                  <a:pt x="66" y="328"/>
                </a:lnTo>
                <a:lnTo>
                  <a:pt x="67" y="329"/>
                </a:lnTo>
                <a:lnTo>
                  <a:pt x="68" y="330"/>
                </a:lnTo>
                <a:lnTo>
                  <a:pt x="69" y="332"/>
                </a:lnTo>
                <a:lnTo>
                  <a:pt x="70" y="333"/>
                </a:lnTo>
                <a:lnTo>
                  <a:pt x="71" y="334"/>
                </a:lnTo>
                <a:lnTo>
                  <a:pt x="72" y="335"/>
                </a:lnTo>
                <a:lnTo>
                  <a:pt x="73" y="336"/>
                </a:lnTo>
                <a:lnTo>
                  <a:pt x="74" y="337"/>
                </a:lnTo>
                <a:lnTo>
                  <a:pt x="75" y="338"/>
                </a:lnTo>
                <a:lnTo>
                  <a:pt x="76" y="339"/>
                </a:lnTo>
                <a:lnTo>
                  <a:pt x="77" y="340"/>
                </a:lnTo>
                <a:lnTo>
                  <a:pt x="78" y="341"/>
                </a:lnTo>
                <a:lnTo>
                  <a:pt x="79" y="342"/>
                </a:lnTo>
                <a:lnTo>
                  <a:pt x="80" y="343"/>
                </a:lnTo>
                <a:lnTo>
                  <a:pt x="81" y="344"/>
                </a:lnTo>
                <a:lnTo>
                  <a:pt x="82" y="345"/>
                </a:lnTo>
                <a:lnTo>
                  <a:pt x="83" y="346"/>
                </a:lnTo>
                <a:lnTo>
                  <a:pt x="84" y="347"/>
                </a:lnTo>
                <a:lnTo>
                  <a:pt x="85" y="348"/>
                </a:lnTo>
                <a:lnTo>
                  <a:pt x="86" y="349"/>
                </a:lnTo>
                <a:lnTo>
                  <a:pt x="87" y="350"/>
                </a:lnTo>
                <a:lnTo>
                  <a:pt x="88" y="350"/>
                </a:lnTo>
                <a:lnTo>
                  <a:pt x="89" y="351"/>
                </a:lnTo>
                <a:lnTo>
                  <a:pt x="90" y="352"/>
                </a:lnTo>
                <a:lnTo>
                  <a:pt x="91" y="353"/>
                </a:lnTo>
                <a:lnTo>
                  <a:pt x="92" y="354"/>
                </a:lnTo>
                <a:lnTo>
                  <a:pt x="93" y="354"/>
                </a:lnTo>
                <a:lnTo>
                  <a:pt x="94" y="355"/>
                </a:lnTo>
                <a:lnTo>
                  <a:pt x="95" y="356"/>
                </a:lnTo>
                <a:lnTo>
                  <a:pt x="96" y="357"/>
                </a:lnTo>
                <a:lnTo>
                  <a:pt x="97" y="357"/>
                </a:lnTo>
                <a:lnTo>
                  <a:pt x="98" y="358"/>
                </a:lnTo>
                <a:lnTo>
                  <a:pt x="99" y="359"/>
                </a:lnTo>
                <a:lnTo>
                  <a:pt x="100" y="359"/>
                </a:lnTo>
                <a:lnTo>
                  <a:pt x="101" y="360"/>
                </a:lnTo>
                <a:lnTo>
                  <a:pt x="102" y="361"/>
                </a:lnTo>
                <a:lnTo>
                  <a:pt x="103" y="361"/>
                </a:lnTo>
                <a:lnTo>
                  <a:pt x="104" y="362"/>
                </a:lnTo>
                <a:lnTo>
                  <a:pt x="105" y="363"/>
                </a:lnTo>
                <a:lnTo>
                  <a:pt x="106" y="363"/>
                </a:lnTo>
                <a:lnTo>
                  <a:pt x="107" y="364"/>
                </a:lnTo>
                <a:lnTo>
                  <a:pt x="108" y="364"/>
                </a:lnTo>
                <a:lnTo>
                  <a:pt x="109" y="365"/>
                </a:lnTo>
                <a:lnTo>
                  <a:pt x="110" y="366"/>
                </a:lnTo>
                <a:lnTo>
                  <a:pt x="111" y="366"/>
                </a:lnTo>
                <a:lnTo>
                  <a:pt x="112" y="367"/>
                </a:lnTo>
                <a:lnTo>
                  <a:pt x="113" y="367"/>
                </a:lnTo>
                <a:lnTo>
                  <a:pt x="114" y="368"/>
                </a:lnTo>
                <a:lnTo>
                  <a:pt x="115" y="368"/>
                </a:lnTo>
                <a:lnTo>
                  <a:pt x="116" y="369"/>
                </a:lnTo>
                <a:lnTo>
                  <a:pt x="117" y="369"/>
                </a:lnTo>
                <a:lnTo>
                  <a:pt x="118" y="370"/>
                </a:lnTo>
                <a:lnTo>
                  <a:pt x="119" y="370"/>
                </a:lnTo>
                <a:lnTo>
                  <a:pt x="120" y="371"/>
                </a:lnTo>
                <a:lnTo>
                  <a:pt x="121" y="371"/>
                </a:lnTo>
                <a:lnTo>
                  <a:pt x="122" y="372"/>
                </a:lnTo>
                <a:lnTo>
                  <a:pt x="123" y="372"/>
                </a:lnTo>
                <a:lnTo>
                  <a:pt x="124" y="373"/>
                </a:lnTo>
                <a:lnTo>
                  <a:pt x="125" y="373"/>
                </a:lnTo>
                <a:lnTo>
                  <a:pt x="126" y="374"/>
                </a:lnTo>
                <a:lnTo>
                  <a:pt x="127" y="374"/>
                </a:lnTo>
                <a:lnTo>
                  <a:pt x="128" y="375"/>
                </a:lnTo>
                <a:lnTo>
                  <a:pt x="129" y="375"/>
                </a:lnTo>
                <a:lnTo>
                  <a:pt x="130" y="376"/>
                </a:lnTo>
                <a:lnTo>
                  <a:pt x="131" y="376"/>
                </a:lnTo>
                <a:lnTo>
                  <a:pt x="132" y="376"/>
                </a:lnTo>
                <a:lnTo>
                  <a:pt x="133" y="377"/>
                </a:lnTo>
                <a:lnTo>
                  <a:pt x="134" y="377"/>
                </a:lnTo>
                <a:lnTo>
                  <a:pt x="135" y="378"/>
                </a:lnTo>
                <a:lnTo>
                  <a:pt x="136" y="378"/>
                </a:lnTo>
                <a:lnTo>
                  <a:pt x="137" y="378"/>
                </a:lnTo>
                <a:lnTo>
                  <a:pt x="138" y="379"/>
                </a:lnTo>
                <a:lnTo>
                  <a:pt x="139" y="379"/>
                </a:lnTo>
                <a:lnTo>
                  <a:pt x="140" y="380"/>
                </a:lnTo>
                <a:lnTo>
                  <a:pt x="141" y="380"/>
                </a:lnTo>
                <a:lnTo>
                  <a:pt x="142" y="380"/>
                </a:lnTo>
                <a:lnTo>
                  <a:pt x="143" y="381"/>
                </a:lnTo>
                <a:lnTo>
                  <a:pt x="144" y="381"/>
                </a:lnTo>
                <a:lnTo>
                  <a:pt x="145" y="382"/>
                </a:lnTo>
                <a:lnTo>
                  <a:pt x="146" y="382"/>
                </a:lnTo>
                <a:lnTo>
                  <a:pt x="147" y="382"/>
                </a:lnTo>
                <a:lnTo>
                  <a:pt x="148" y="383"/>
                </a:lnTo>
                <a:lnTo>
                  <a:pt x="149" y="383"/>
                </a:lnTo>
                <a:lnTo>
                  <a:pt x="150" y="383"/>
                </a:lnTo>
                <a:lnTo>
                  <a:pt x="151" y="384"/>
                </a:lnTo>
                <a:lnTo>
                  <a:pt x="152" y="384"/>
                </a:lnTo>
                <a:lnTo>
                  <a:pt x="153" y="384"/>
                </a:lnTo>
                <a:lnTo>
                  <a:pt x="154" y="385"/>
                </a:lnTo>
                <a:lnTo>
                  <a:pt x="155" y="385"/>
                </a:lnTo>
                <a:lnTo>
                  <a:pt x="156" y="385"/>
                </a:lnTo>
                <a:lnTo>
                  <a:pt x="157" y="386"/>
                </a:lnTo>
                <a:lnTo>
                  <a:pt x="158" y="386"/>
                </a:lnTo>
                <a:lnTo>
                  <a:pt x="159" y="386"/>
                </a:lnTo>
                <a:lnTo>
                  <a:pt x="160" y="386"/>
                </a:lnTo>
                <a:lnTo>
                  <a:pt x="161" y="387"/>
                </a:lnTo>
                <a:lnTo>
                  <a:pt x="162" y="387"/>
                </a:lnTo>
                <a:lnTo>
                  <a:pt x="163" y="387"/>
                </a:lnTo>
                <a:lnTo>
                  <a:pt x="164" y="388"/>
                </a:lnTo>
                <a:lnTo>
                  <a:pt x="165" y="388"/>
                </a:lnTo>
                <a:lnTo>
                  <a:pt x="166" y="388"/>
                </a:lnTo>
                <a:lnTo>
                  <a:pt x="167" y="389"/>
                </a:lnTo>
                <a:lnTo>
                  <a:pt x="168" y="389"/>
                </a:lnTo>
                <a:lnTo>
                  <a:pt x="169" y="389"/>
                </a:lnTo>
                <a:lnTo>
                  <a:pt x="170" y="389"/>
                </a:lnTo>
                <a:lnTo>
                  <a:pt x="171" y="390"/>
                </a:lnTo>
                <a:lnTo>
                  <a:pt x="172" y="390"/>
                </a:lnTo>
                <a:lnTo>
                  <a:pt x="173" y="390"/>
                </a:lnTo>
                <a:lnTo>
                  <a:pt x="174" y="390"/>
                </a:lnTo>
                <a:lnTo>
                  <a:pt x="175" y="391"/>
                </a:lnTo>
                <a:lnTo>
                  <a:pt x="176" y="391"/>
                </a:lnTo>
                <a:lnTo>
                  <a:pt x="177" y="391"/>
                </a:lnTo>
                <a:lnTo>
                  <a:pt x="178" y="391"/>
                </a:lnTo>
                <a:lnTo>
                  <a:pt x="179" y="392"/>
                </a:lnTo>
                <a:lnTo>
                  <a:pt x="180" y="392"/>
                </a:lnTo>
                <a:lnTo>
                  <a:pt x="181" y="392"/>
                </a:lnTo>
                <a:lnTo>
                  <a:pt x="182" y="392"/>
                </a:lnTo>
                <a:lnTo>
                  <a:pt x="183" y="393"/>
                </a:lnTo>
                <a:lnTo>
                  <a:pt x="184" y="393"/>
                </a:lnTo>
                <a:lnTo>
                  <a:pt x="185" y="393"/>
                </a:lnTo>
                <a:lnTo>
                  <a:pt x="186" y="393"/>
                </a:lnTo>
                <a:lnTo>
                  <a:pt x="187" y="394"/>
                </a:lnTo>
                <a:lnTo>
                  <a:pt x="188" y="394"/>
                </a:lnTo>
                <a:lnTo>
                  <a:pt x="189" y="394"/>
                </a:lnTo>
                <a:lnTo>
                  <a:pt x="190" y="394"/>
                </a:lnTo>
                <a:lnTo>
                  <a:pt x="191" y="395"/>
                </a:lnTo>
                <a:lnTo>
                  <a:pt x="192" y="395"/>
                </a:lnTo>
                <a:lnTo>
                  <a:pt x="193" y="395"/>
                </a:lnTo>
                <a:lnTo>
                  <a:pt x="194" y="395"/>
                </a:lnTo>
                <a:lnTo>
                  <a:pt x="195" y="395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199" y="396"/>
                </a:lnTo>
                <a:lnTo>
                  <a:pt x="200" y="396"/>
                </a:lnTo>
                <a:lnTo>
                  <a:pt x="201" y="397"/>
                </a:lnTo>
                <a:lnTo>
                  <a:pt x="202" y="397"/>
                </a:lnTo>
                <a:lnTo>
                  <a:pt x="203" y="397"/>
                </a:lnTo>
                <a:lnTo>
                  <a:pt x="204" y="397"/>
                </a:lnTo>
                <a:lnTo>
                  <a:pt x="205" y="397"/>
                </a:lnTo>
                <a:lnTo>
                  <a:pt x="206" y="398"/>
                </a:lnTo>
                <a:lnTo>
                  <a:pt x="207" y="398"/>
                </a:lnTo>
                <a:lnTo>
                  <a:pt x="208" y="398"/>
                </a:lnTo>
                <a:lnTo>
                  <a:pt x="209" y="398"/>
                </a:lnTo>
                <a:lnTo>
                  <a:pt x="210" y="398"/>
                </a:lnTo>
                <a:lnTo>
                  <a:pt x="211" y="399"/>
                </a:lnTo>
                <a:lnTo>
                  <a:pt x="212" y="399"/>
                </a:lnTo>
                <a:lnTo>
                  <a:pt x="213" y="399"/>
                </a:lnTo>
                <a:lnTo>
                  <a:pt x="214" y="399"/>
                </a:lnTo>
                <a:lnTo>
                  <a:pt x="215" y="399"/>
                </a:lnTo>
                <a:lnTo>
                  <a:pt x="216" y="399"/>
                </a:lnTo>
                <a:lnTo>
                  <a:pt x="217" y="400"/>
                </a:lnTo>
                <a:lnTo>
                  <a:pt x="218" y="400"/>
                </a:lnTo>
                <a:lnTo>
                  <a:pt x="219" y="400"/>
                </a:lnTo>
                <a:lnTo>
                  <a:pt x="220" y="400"/>
                </a:lnTo>
                <a:lnTo>
                  <a:pt x="221" y="400"/>
                </a:lnTo>
                <a:lnTo>
                  <a:pt x="222" y="401"/>
                </a:lnTo>
                <a:lnTo>
                  <a:pt x="223" y="401"/>
                </a:lnTo>
                <a:lnTo>
                  <a:pt x="224" y="401"/>
                </a:lnTo>
                <a:lnTo>
                  <a:pt x="225" y="401"/>
                </a:lnTo>
                <a:lnTo>
                  <a:pt x="226" y="401"/>
                </a:lnTo>
                <a:lnTo>
                  <a:pt x="227" y="401"/>
                </a:lnTo>
                <a:lnTo>
                  <a:pt x="228" y="402"/>
                </a:lnTo>
                <a:lnTo>
                  <a:pt x="229" y="402"/>
                </a:lnTo>
                <a:lnTo>
                  <a:pt x="230" y="402"/>
                </a:lnTo>
                <a:lnTo>
                  <a:pt x="231" y="402"/>
                </a:lnTo>
                <a:lnTo>
                  <a:pt x="232" y="402"/>
                </a:lnTo>
                <a:lnTo>
                  <a:pt x="233" y="402"/>
                </a:lnTo>
                <a:lnTo>
                  <a:pt x="234" y="402"/>
                </a:lnTo>
                <a:lnTo>
                  <a:pt x="235" y="403"/>
                </a:lnTo>
                <a:lnTo>
                  <a:pt x="236" y="403"/>
                </a:lnTo>
                <a:lnTo>
                  <a:pt x="237" y="403"/>
                </a:lnTo>
                <a:lnTo>
                  <a:pt x="238" y="403"/>
                </a:lnTo>
                <a:lnTo>
                  <a:pt x="239" y="403"/>
                </a:lnTo>
                <a:lnTo>
                  <a:pt x="240" y="403"/>
                </a:lnTo>
                <a:lnTo>
                  <a:pt x="241" y="404"/>
                </a:lnTo>
                <a:lnTo>
                  <a:pt x="242" y="404"/>
                </a:lnTo>
                <a:lnTo>
                  <a:pt x="243" y="404"/>
                </a:lnTo>
                <a:lnTo>
                  <a:pt x="244" y="404"/>
                </a:lnTo>
                <a:lnTo>
                  <a:pt x="245" y="404"/>
                </a:lnTo>
                <a:lnTo>
                  <a:pt x="246" y="404"/>
                </a:lnTo>
                <a:lnTo>
                  <a:pt x="247" y="404"/>
                </a:lnTo>
                <a:lnTo>
                  <a:pt x="248" y="404"/>
                </a:lnTo>
                <a:lnTo>
                  <a:pt x="249" y="405"/>
                </a:lnTo>
                <a:lnTo>
                  <a:pt x="250" y="405"/>
                </a:lnTo>
                <a:lnTo>
                  <a:pt x="251" y="405"/>
                </a:lnTo>
                <a:lnTo>
                  <a:pt x="252" y="405"/>
                </a:lnTo>
                <a:lnTo>
                  <a:pt x="253" y="405"/>
                </a:lnTo>
                <a:lnTo>
                  <a:pt x="254" y="405"/>
                </a:lnTo>
                <a:lnTo>
                  <a:pt x="255" y="405"/>
                </a:lnTo>
                <a:lnTo>
                  <a:pt x="256" y="406"/>
                </a:lnTo>
                <a:lnTo>
                  <a:pt x="257" y="406"/>
                </a:lnTo>
                <a:lnTo>
                  <a:pt x="258" y="406"/>
                </a:lnTo>
                <a:lnTo>
                  <a:pt x="259" y="406"/>
                </a:lnTo>
                <a:lnTo>
                  <a:pt x="260" y="406"/>
                </a:lnTo>
                <a:lnTo>
                  <a:pt x="261" y="406"/>
                </a:lnTo>
                <a:lnTo>
                  <a:pt x="262" y="406"/>
                </a:lnTo>
                <a:lnTo>
                  <a:pt x="263" y="406"/>
                </a:lnTo>
                <a:lnTo>
                  <a:pt x="264" y="407"/>
                </a:lnTo>
                <a:lnTo>
                  <a:pt x="265" y="407"/>
                </a:lnTo>
                <a:lnTo>
                  <a:pt x="266" y="407"/>
                </a:lnTo>
                <a:lnTo>
                  <a:pt x="267" y="407"/>
                </a:lnTo>
                <a:lnTo>
                  <a:pt x="268" y="407"/>
                </a:lnTo>
                <a:lnTo>
                  <a:pt x="269" y="407"/>
                </a:lnTo>
                <a:lnTo>
                  <a:pt x="270" y="407"/>
                </a:lnTo>
                <a:lnTo>
                  <a:pt x="271" y="407"/>
                </a:lnTo>
                <a:lnTo>
                  <a:pt x="272" y="408"/>
                </a:lnTo>
                <a:lnTo>
                  <a:pt x="273" y="408"/>
                </a:lnTo>
                <a:lnTo>
                  <a:pt x="274" y="408"/>
                </a:lnTo>
                <a:lnTo>
                  <a:pt x="275" y="408"/>
                </a:lnTo>
                <a:lnTo>
                  <a:pt x="276" y="408"/>
                </a:lnTo>
                <a:lnTo>
                  <a:pt x="277" y="408"/>
                </a:lnTo>
                <a:lnTo>
                  <a:pt x="278" y="408"/>
                </a:lnTo>
                <a:lnTo>
                  <a:pt x="279" y="408"/>
                </a:lnTo>
                <a:lnTo>
                  <a:pt x="280" y="408"/>
                </a:lnTo>
                <a:lnTo>
                  <a:pt x="281" y="409"/>
                </a:lnTo>
                <a:lnTo>
                  <a:pt x="282" y="409"/>
                </a:lnTo>
                <a:lnTo>
                  <a:pt x="283" y="409"/>
                </a:lnTo>
                <a:lnTo>
                  <a:pt x="284" y="409"/>
                </a:lnTo>
                <a:lnTo>
                  <a:pt x="285" y="409"/>
                </a:lnTo>
                <a:lnTo>
                  <a:pt x="286" y="409"/>
                </a:lnTo>
                <a:lnTo>
                  <a:pt x="287" y="409"/>
                </a:lnTo>
                <a:lnTo>
                  <a:pt x="288" y="409"/>
                </a:lnTo>
                <a:lnTo>
                  <a:pt x="289" y="409"/>
                </a:lnTo>
                <a:lnTo>
                  <a:pt x="290" y="410"/>
                </a:lnTo>
                <a:lnTo>
                  <a:pt x="291" y="410"/>
                </a:lnTo>
                <a:lnTo>
                  <a:pt x="292" y="410"/>
                </a:lnTo>
                <a:lnTo>
                  <a:pt x="293" y="410"/>
                </a:lnTo>
                <a:lnTo>
                  <a:pt x="294" y="410"/>
                </a:lnTo>
                <a:lnTo>
                  <a:pt x="295" y="410"/>
                </a:lnTo>
                <a:lnTo>
                  <a:pt x="296" y="410"/>
                </a:lnTo>
                <a:lnTo>
                  <a:pt x="297" y="410"/>
                </a:lnTo>
                <a:lnTo>
                  <a:pt x="298" y="410"/>
                </a:lnTo>
                <a:lnTo>
                  <a:pt x="299" y="410"/>
                </a:lnTo>
                <a:lnTo>
                  <a:pt x="300" y="411"/>
                </a:lnTo>
                <a:lnTo>
                  <a:pt x="301" y="411"/>
                </a:lnTo>
                <a:lnTo>
                  <a:pt x="302" y="411"/>
                </a:lnTo>
                <a:lnTo>
                  <a:pt x="303" y="411"/>
                </a:lnTo>
                <a:lnTo>
                  <a:pt x="304" y="411"/>
                </a:lnTo>
                <a:lnTo>
                  <a:pt x="305" y="411"/>
                </a:lnTo>
                <a:lnTo>
                  <a:pt x="306" y="411"/>
                </a:lnTo>
                <a:lnTo>
                  <a:pt x="307" y="411"/>
                </a:lnTo>
                <a:lnTo>
                  <a:pt x="308" y="411"/>
                </a:lnTo>
                <a:lnTo>
                  <a:pt x="309" y="411"/>
                </a:lnTo>
                <a:lnTo>
                  <a:pt x="310" y="411"/>
                </a:lnTo>
                <a:lnTo>
                  <a:pt x="311" y="412"/>
                </a:lnTo>
                <a:lnTo>
                  <a:pt x="312" y="412"/>
                </a:lnTo>
                <a:lnTo>
                  <a:pt x="313" y="412"/>
                </a:lnTo>
                <a:lnTo>
                  <a:pt x="314" y="412"/>
                </a:lnTo>
                <a:lnTo>
                  <a:pt x="315" y="412"/>
                </a:lnTo>
                <a:lnTo>
                  <a:pt x="316" y="412"/>
                </a:lnTo>
                <a:lnTo>
                  <a:pt x="317" y="412"/>
                </a:lnTo>
                <a:lnTo>
                  <a:pt x="318" y="412"/>
                </a:lnTo>
                <a:lnTo>
                  <a:pt x="319" y="412"/>
                </a:lnTo>
                <a:lnTo>
                  <a:pt x="320" y="412"/>
                </a:lnTo>
                <a:lnTo>
                  <a:pt x="321" y="412"/>
                </a:lnTo>
                <a:lnTo>
                  <a:pt x="322" y="413"/>
                </a:lnTo>
                <a:lnTo>
                  <a:pt x="323" y="413"/>
                </a:lnTo>
                <a:lnTo>
                  <a:pt x="324" y="413"/>
                </a:lnTo>
                <a:lnTo>
                  <a:pt x="325" y="413"/>
                </a:lnTo>
                <a:lnTo>
                  <a:pt x="326" y="413"/>
                </a:lnTo>
                <a:lnTo>
                  <a:pt x="327" y="413"/>
                </a:lnTo>
                <a:lnTo>
                  <a:pt x="328" y="413"/>
                </a:lnTo>
                <a:lnTo>
                  <a:pt x="329" y="413"/>
                </a:lnTo>
                <a:lnTo>
                  <a:pt x="330" y="413"/>
                </a:lnTo>
                <a:lnTo>
                  <a:pt x="331" y="413"/>
                </a:lnTo>
                <a:lnTo>
                  <a:pt x="332" y="413"/>
                </a:lnTo>
                <a:lnTo>
                  <a:pt x="333" y="413"/>
                </a:lnTo>
                <a:lnTo>
                  <a:pt x="334" y="414"/>
                </a:lnTo>
                <a:lnTo>
                  <a:pt x="335" y="414"/>
                </a:lnTo>
                <a:lnTo>
                  <a:pt x="336" y="414"/>
                </a:lnTo>
                <a:lnTo>
                  <a:pt x="337" y="414"/>
                </a:lnTo>
                <a:lnTo>
                  <a:pt x="338" y="414"/>
                </a:lnTo>
                <a:lnTo>
                  <a:pt x="339" y="414"/>
                </a:lnTo>
                <a:lnTo>
                  <a:pt x="340" y="414"/>
                </a:lnTo>
                <a:lnTo>
                  <a:pt x="341" y="414"/>
                </a:lnTo>
                <a:lnTo>
                  <a:pt x="342" y="414"/>
                </a:lnTo>
                <a:lnTo>
                  <a:pt x="343" y="414"/>
                </a:lnTo>
                <a:lnTo>
                  <a:pt x="344" y="414"/>
                </a:lnTo>
                <a:lnTo>
                  <a:pt x="345" y="414"/>
                </a:lnTo>
                <a:lnTo>
                  <a:pt x="346" y="414"/>
                </a:lnTo>
                <a:lnTo>
                  <a:pt x="347" y="415"/>
                </a:lnTo>
                <a:lnTo>
                  <a:pt x="348" y="415"/>
                </a:lnTo>
                <a:lnTo>
                  <a:pt x="349" y="415"/>
                </a:lnTo>
                <a:lnTo>
                  <a:pt x="350" y="415"/>
                </a:lnTo>
                <a:lnTo>
                  <a:pt x="351" y="415"/>
                </a:lnTo>
                <a:lnTo>
                  <a:pt x="352" y="415"/>
                </a:lnTo>
                <a:lnTo>
                  <a:pt x="353" y="415"/>
                </a:lnTo>
                <a:lnTo>
                  <a:pt x="354" y="415"/>
                </a:lnTo>
                <a:lnTo>
                  <a:pt x="355" y="415"/>
                </a:lnTo>
                <a:lnTo>
                  <a:pt x="356" y="415"/>
                </a:lnTo>
                <a:lnTo>
                  <a:pt x="357" y="415"/>
                </a:lnTo>
                <a:lnTo>
                  <a:pt x="358" y="415"/>
                </a:lnTo>
                <a:lnTo>
                  <a:pt x="359" y="415"/>
                </a:lnTo>
                <a:lnTo>
                  <a:pt x="360" y="415"/>
                </a:lnTo>
                <a:lnTo>
                  <a:pt x="361" y="416"/>
                </a:lnTo>
                <a:lnTo>
                  <a:pt x="362" y="416"/>
                </a:lnTo>
                <a:lnTo>
                  <a:pt x="363" y="416"/>
                </a:lnTo>
                <a:lnTo>
                  <a:pt x="364" y="416"/>
                </a:lnTo>
                <a:lnTo>
                  <a:pt x="365" y="416"/>
                </a:lnTo>
                <a:lnTo>
                  <a:pt x="366" y="416"/>
                </a:lnTo>
                <a:lnTo>
                  <a:pt x="367" y="416"/>
                </a:lnTo>
                <a:lnTo>
                  <a:pt x="368" y="416"/>
                </a:lnTo>
                <a:lnTo>
                  <a:pt x="369" y="416"/>
                </a:lnTo>
                <a:lnTo>
                  <a:pt x="370" y="416"/>
                </a:lnTo>
                <a:lnTo>
                  <a:pt x="371" y="416"/>
                </a:lnTo>
                <a:lnTo>
                  <a:pt x="372" y="416"/>
                </a:lnTo>
                <a:lnTo>
                  <a:pt x="373" y="416"/>
                </a:lnTo>
                <a:lnTo>
                  <a:pt x="374" y="416"/>
                </a:lnTo>
                <a:lnTo>
                  <a:pt x="375" y="416"/>
                </a:lnTo>
                <a:lnTo>
                  <a:pt x="376" y="417"/>
                </a:lnTo>
                <a:lnTo>
                  <a:pt x="377" y="417"/>
                </a:lnTo>
                <a:lnTo>
                  <a:pt x="378" y="417"/>
                </a:lnTo>
                <a:lnTo>
                  <a:pt x="379" y="417"/>
                </a:lnTo>
                <a:lnTo>
                  <a:pt x="380" y="417"/>
                </a:lnTo>
                <a:lnTo>
                  <a:pt x="381" y="417"/>
                </a:lnTo>
                <a:lnTo>
                  <a:pt x="382" y="417"/>
                </a:lnTo>
                <a:lnTo>
                  <a:pt x="383" y="417"/>
                </a:lnTo>
                <a:lnTo>
                  <a:pt x="384" y="417"/>
                </a:lnTo>
                <a:lnTo>
                  <a:pt x="385" y="417"/>
                </a:lnTo>
                <a:lnTo>
                  <a:pt x="386" y="417"/>
                </a:lnTo>
                <a:lnTo>
                  <a:pt x="387" y="417"/>
                </a:lnTo>
                <a:lnTo>
                  <a:pt x="388" y="417"/>
                </a:lnTo>
                <a:lnTo>
                  <a:pt x="389" y="417"/>
                </a:lnTo>
                <a:lnTo>
                  <a:pt x="390" y="417"/>
                </a:lnTo>
                <a:lnTo>
                  <a:pt x="391" y="417"/>
                </a:lnTo>
                <a:lnTo>
                  <a:pt x="392" y="418"/>
                </a:lnTo>
                <a:lnTo>
                  <a:pt x="393" y="418"/>
                </a:lnTo>
                <a:lnTo>
                  <a:pt x="394" y="418"/>
                </a:lnTo>
                <a:lnTo>
                  <a:pt x="395" y="418"/>
                </a:lnTo>
                <a:lnTo>
                  <a:pt x="396" y="418"/>
                </a:lnTo>
                <a:lnTo>
                  <a:pt x="397" y="418"/>
                </a:lnTo>
                <a:lnTo>
                  <a:pt x="398" y="418"/>
                </a:lnTo>
                <a:lnTo>
                  <a:pt x="399" y="418"/>
                </a:lnTo>
                <a:lnTo>
                  <a:pt x="400" y="418"/>
                </a:lnTo>
                <a:lnTo>
                  <a:pt x="401" y="418"/>
                </a:lnTo>
                <a:lnTo>
                  <a:pt x="402" y="418"/>
                </a:lnTo>
                <a:lnTo>
                  <a:pt x="403" y="418"/>
                </a:lnTo>
                <a:lnTo>
                  <a:pt x="404" y="418"/>
                </a:lnTo>
                <a:lnTo>
                  <a:pt x="405" y="418"/>
                </a:lnTo>
                <a:lnTo>
                  <a:pt x="406" y="418"/>
                </a:lnTo>
                <a:lnTo>
                  <a:pt x="407" y="418"/>
                </a:lnTo>
                <a:lnTo>
                  <a:pt x="408" y="418"/>
                </a:lnTo>
                <a:lnTo>
                  <a:pt x="409" y="418"/>
                </a:lnTo>
                <a:lnTo>
                  <a:pt x="410" y="419"/>
                </a:lnTo>
                <a:lnTo>
                  <a:pt x="411" y="419"/>
                </a:lnTo>
                <a:lnTo>
                  <a:pt x="412" y="419"/>
                </a:lnTo>
                <a:lnTo>
                  <a:pt x="413" y="419"/>
                </a:lnTo>
                <a:lnTo>
                  <a:pt x="414" y="419"/>
                </a:lnTo>
                <a:lnTo>
                  <a:pt x="415" y="419"/>
                </a:lnTo>
                <a:lnTo>
                  <a:pt x="416" y="419"/>
                </a:lnTo>
                <a:lnTo>
                  <a:pt x="417" y="419"/>
                </a:lnTo>
                <a:lnTo>
                  <a:pt x="418" y="419"/>
                </a:lnTo>
                <a:lnTo>
                  <a:pt x="419" y="419"/>
                </a:lnTo>
                <a:lnTo>
                  <a:pt x="420" y="419"/>
                </a:lnTo>
                <a:lnTo>
                  <a:pt x="421" y="419"/>
                </a:lnTo>
                <a:lnTo>
                  <a:pt x="422" y="419"/>
                </a:lnTo>
                <a:lnTo>
                  <a:pt x="423" y="419"/>
                </a:lnTo>
                <a:lnTo>
                  <a:pt x="424" y="419"/>
                </a:lnTo>
                <a:lnTo>
                  <a:pt x="425" y="419"/>
                </a:lnTo>
                <a:lnTo>
                  <a:pt x="426" y="419"/>
                </a:lnTo>
                <a:lnTo>
                  <a:pt x="427" y="419"/>
                </a:lnTo>
                <a:lnTo>
                  <a:pt x="428" y="419"/>
                </a:lnTo>
                <a:lnTo>
                  <a:pt x="429" y="420"/>
                </a:lnTo>
                <a:lnTo>
                  <a:pt x="430" y="420"/>
                </a:lnTo>
                <a:lnTo>
                  <a:pt x="431" y="420"/>
                </a:lnTo>
                <a:lnTo>
                  <a:pt x="432" y="420"/>
                </a:lnTo>
                <a:lnTo>
                  <a:pt x="433" y="420"/>
                </a:lnTo>
                <a:lnTo>
                  <a:pt x="434" y="420"/>
                </a:lnTo>
                <a:lnTo>
                  <a:pt x="435" y="420"/>
                </a:lnTo>
                <a:lnTo>
                  <a:pt x="436" y="420"/>
                </a:lnTo>
                <a:lnTo>
                  <a:pt x="437" y="420"/>
                </a:lnTo>
                <a:lnTo>
                  <a:pt x="438" y="420"/>
                </a:lnTo>
                <a:lnTo>
                  <a:pt x="439" y="420"/>
                </a:lnTo>
                <a:lnTo>
                  <a:pt x="440" y="420"/>
                </a:lnTo>
                <a:lnTo>
                  <a:pt x="441" y="420"/>
                </a:lnTo>
                <a:lnTo>
                  <a:pt x="442" y="420"/>
                </a:lnTo>
                <a:lnTo>
                  <a:pt x="443" y="420"/>
                </a:lnTo>
                <a:lnTo>
                  <a:pt x="444" y="420"/>
                </a:lnTo>
                <a:lnTo>
                  <a:pt x="445" y="420"/>
                </a:lnTo>
                <a:lnTo>
                  <a:pt x="446" y="420"/>
                </a:lnTo>
                <a:lnTo>
                  <a:pt x="447" y="420"/>
                </a:lnTo>
                <a:lnTo>
                  <a:pt x="448" y="420"/>
                </a:lnTo>
                <a:lnTo>
                  <a:pt x="449" y="420"/>
                </a:lnTo>
                <a:lnTo>
                  <a:pt x="450" y="421"/>
                </a:lnTo>
                <a:lnTo>
                  <a:pt x="451" y="421"/>
                </a:lnTo>
                <a:lnTo>
                  <a:pt x="452" y="421"/>
                </a:lnTo>
                <a:lnTo>
                  <a:pt x="453" y="421"/>
                </a:lnTo>
                <a:lnTo>
                  <a:pt x="454" y="421"/>
                </a:lnTo>
              </a:path>
            </a:pathLst>
          </a:custGeom>
          <a:noFill/>
          <a:ln w="19050" cap="flat" cmpd="sng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28687" name="Freeform 20"/>
          <p:cNvSpPr>
            <a:spLocks/>
          </p:cNvSpPr>
          <p:nvPr/>
        </p:nvSpPr>
        <p:spPr bwMode="auto">
          <a:xfrm flipH="1">
            <a:off x="98425" y="3443288"/>
            <a:ext cx="1281113" cy="209550"/>
          </a:xfrm>
          <a:custGeom>
            <a:avLst/>
            <a:gdLst>
              <a:gd name="T0" fmla="*/ 0 w 784"/>
              <a:gd name="T1" fmla="*/ 0 h 132"/>
              <a:gd name="T2" fmla="*/ 2147483647 w 784"/>
              <a:gd name="T3" fmla="*/ 2147483647 h 132"/>
              <a:gd name="T4" fmla="*/ 2147483647 w 784"/>
              <a:gd name="T5" fmla="*/ 2147483647 h 132"/>
              <a:gd name="T6" fmla="*/ 2147483647 w 784"/>
              <a:gd name="T7" fmla="*/ 2147483647 h 132"/>
              <a:gd name="T8" fmla="*/ 2147483647 w 784"/>
              <a:gd name="T9" fmla="*/ 2147483647 h 132"/>
              <a:gd name="T10" fmla="*/ 2147483647 w 784"/>
              <a:gd name="T11" fmla="*/ 2147483647 h 132"/>
              <a:gd name="T12" fmla="*/ 2147483647 w 784"/>
              <a:gd name="T13" fmla="*/ 2147483647 h 13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784" h="132">
                <a:moveTo>
                  <a:pt x="0" y="0"/>
                </a:moveTo>
                <a:lnTo>
                  <a:pt x="100" y="42"/>
                </a:lnTo>
                <a:lnTo>
                  <a:pt x="194" y="70"/>
                </a:lnTo>
                <a:lnTo>
                  <a:pt x="318" y="94"/>
                </a:lnTo>
                <a:lnTo>
                  <a:pt x="504" y="118"/>
                </a:lnTo>
                <a:lnTo>
                  <a:pt x="639" y="128"/>
                </a:lnTo>
                <a:lnTo>
                  <a:pt x="784" y="132"/>
                </a:ln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28688" name="Freeform 21"/>
          <p:cNvSpPr>
            <a:spLocks/>
          </p:cNvSpPr>
          <p:nvPr/>
        </p:nvSpPr>
        <p:spPr bwMode="auto">
          <a:xfrm>
            <a:off x="2332038" y="5657850"/>
            <a:ext cx="1209675" cy="400050"/>
          </a:xfrm>
          <a:custGeom>
            <a:avLst/>
            <a:gdLst>
              <a:gd name="T0" fmla="*/ 0 w 762"/>
              <a:gd name="T1" fmla="*/ 0 h 252"/>
              <a:gd name="T2" fmla="*/ 2147483647 w 762"/>
              <a:gd name="T3" fmla="*/ 2147483647 h 252"/>
              <a:gd name="T4" fmla="*/ 2147483647 w 762"/>
              <a:gd name="T5" fmla="*/ 2147483647 h 252"/>
              <a:gd name="T6" fmla="*/ 2147483647 w 762"/>
              <a:gd name="T7" fmla="*/ 2147483647 h 252"/>
              <a:gd name="T8" fmla="*/ 2147483647 w 762"/>
              <a:gd name="T9" fmla="*/ 2147483647 h 252"/>
              <a:gd name="T10" fmla="*/ 2147483647 w 762"/>
              <a:gd name="T11" fmla="*/ 2147483647 h 252"/>
              <a:gd name="T12" fmla="*/ 2147483647 w 762"/>
              <a:gd name="T13" fmla="*/ 2147483647 h 252"/>
              <a:gd name="T14" fmla="*/ 2147483647 w 762"/>
              <a:gd name="T15" fmla="*/ 2147483647 h 25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762" h="252">
                <a:moveTo>
                  <a:pt x="0" y="0"/>
                </a:moveTo>
                <a:lnTo>
                  <a:pt x="60" y="48"/>
                </a:lnTo>
                <a:lnTo>
                  <a:pt x="139" y="99"/>
                </a:lnTo>
                <a:lnTo>
                  <a:pt x="231" y="141"/>
                </a:lnTo>
                <a:lnTo>
                  <a:pt x="368" y="184"/>
                </a:lnTo>
                <a:lnTo>
                  <a:pt x="522" y="218"/>
                </a:lnTo>
                <a:lnTo>
                  <a:pt x="645" y="237"/>
                </a:lnTo>
                <a:lnTo>
                  <a:pt x="762" y="252"/>
                </a:lnTo>
              </a:path>
            </a:pathLst>
          </a:custGeom>
          <a:noFill/>
          <a:ln w="38100" cmpd="sng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28689" name="Freeform 22"/>
          <p:cNvSpPr>
            <a:spLocks/>
          </p:cNvSpPr>
          <p:nvPr/>
        </p:nvSpPr>
        <p:spPr bwMode="auto">
          <a:xfrm flipH="1">
            <a:off x="158750" y="5661025"/>
            <a:ext cx="1209675" cy="400050"/>
          </a:xfrm>
          <a:custGeom>
            <a:avLst/>
            <a:gdLst>
              <a:gd name="T0" fmla="*/ 0 w 762"/>
              <a:gd name="T1" fmla="*/ 0 h 252"/>
              <a:gd name="T2" fmla="*/ 2147483647 w 762"/>
              <a:gd name="T3" fmla="*/ 2147483647 h 252"/>
              <a:gd name="T4" fmla="*/ 2147483647 w 762"/>
              <a:gd name="T5" fmla="*/ 2147483647 h 252"/>
              <a:gd name="T6" fmla="*/ 2147483647 w 762"/>
              <a:gd name="T7" fmla="*/ 2147483647 h 252"/>
              <a:gd name="T8" fmla="*/ 2147483647 w 762"/>
              <a:gd name="T9" fmla="*/ 2147483647 h 252"/>
              <a:gd name="T10" fmla="*/ 2147483647 w 762"/>
              <a:gd name="T11" fmla="*/ 2147483647 h 252"/>
              <a:gd name="T12" fmla="*/ 2147483647 w 762"/>
              <a:gd name="T13" fmla="*/ 2147483647 h 252"/>
              <a:gd name="T14" fmla="*/ 2147483647 w 762"/>
              <a:gd name="T15" fmla="*/ 2147483647 h 25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762" h="252">
                <a:moveTo>
                  <a:pt x="0" y="0"/>
                </a:moveTo>
                <a:lnTo>
                  <a:pt x="60" y="48"/>
                </a:lnTo>
                <a:lnTo>
                  <a:pt x="139" y="99"/>
                </a:lnTo>
                <a:lnTo>
                  <a:pt x="231" y="141"/>
                </a:lnTo>
                <a:lnTo>
                  <a:pt x="368" y="184"/>
                </a:lnTo>
                <a:lnTo>
                  <a:pt x="522" y="218"/>
                </a:lnTo>
                <a:lnTo>
                  <a:pt x="645" y="237"/>
                </a:lnTo>
                <a:lnTo>
                  <a:pt x="762" y="252"/>
                </a:lnTo>
              </a:path>
            </a:pathLst>
          </a:custGeom>
          <a:noFill/>
          <a:ln w="38100" cmpd="sng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28690" name="Line 23"/>
          <p:cNvSpPr>
            <a:spLocks noChangeShapeType="1"/>
          </p:cNvSpPr>
          <p:nvPr/>
        </p:nvSpPr>
        <p:spPr bwMode="auto">
          <a:xfrm>
            <a:off x="1365250" y="5661025"/>
            <a:ext cx="97155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graphicFrame>
        <p:nvGraphicFramePr>
          <p:cNvPr id="28691" name="Object 24"/>
          <p:cNvGraphicFramePr>
            <a:graphicFrameLocks noChangeAspect="1"/>
          </p:cNvGraphicFramePr>
          <p:nvPr/>
        </p:nvGraphicFramePr>
        <p:xfrm>
          <a:off x="1835150" y="4437063"/>
          <a:ext cx="382588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70" name="Формула" r:id="rId3" imgW="139579" imgH="164957" progId="Equation.3">
                  <p:embed/>
                </p:oleObj>
              </mc:Choice>
              <mc:Fallback>
                <p:oleObj name="Формула" r:id="rId3" imgW="139579" imgH="16495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4437063"/>
                        <a:ext cx="382588" cy="45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92" name="Text Box 25"/>
          <p:cNvSpPr txBox="1">
            <a:spLocks noChangeArrowheads="1"/>
          </p:cNvSpPr>
          <p:nvPr/>
        </p:nvSpPr>
        <p:spPr bwMode="auto">
          <a:xfrm>
            <a:off x="4140200" y="3089275"/>
            <a:ext cx="523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28693" name="Object 26"/>
          <p:cNvGraphicFramePr>
            <a:graphicFrameLocks noChangeAspect="1"/>
          </p:cNvGraphicFramePr>
          <p:nvPr/>
        </p:nvGraphicFramePr>
        <p:xfrm>
          <a:off x="3382963" y="6218238"/>
          <a:ext cx="312737" cy="34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71" name="Формула" r:id="rId5" imgW="114102" imgH="126780" progId="Equation.3">
                  <p:embed/>
                </p:oleObj>
              </mc:Choice>
              <mc:Fallback>
                <p:oleObj name="Формула" r:id="rId5" imgW="114102" imgH="1267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2963" y="6218238"/>
                        <a:ext cx="312737" cy="347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94" name="Object 27"/>
          <p:cNvGraphicFramePr>
            <a:graphicFrameLocks noChangeAspect="1"/>
          </p:cNvGraphicFramePr>
          <p:nvPr/>
        </p:nvGraphicFramePr>
        <p:xfrm>
          <a:off x="3419475" y="3860800"/>
          <a:ext cx="312738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72" name="Формула" r:id="rId7" imgW="114102" imgH="126780" progId="Equation.3">
                  <p:embed/>
                </p:oleObj>
              </mc:Choice>
              <mc:Fallback>
                <p:oleObj name="Формула" r:id="rId7" imgW="114102" imgH="1267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475" y="3860800"/>
                        <a:ext cx="312738" cy="347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95" name="Object 28"/>
          <p:cNvGraphicFramePr>
            <a:graphicFrameLocks noChangeAspect="1"/>
          </p:cNvGraphicFramePr>
          <p:nvPr/>
        </p:nvGraphicFramePr>
        <p:xfrm>
          <a:off x="1908175" y="1773238"/>
          <a:ext cx="368300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73" name="Формула" r:id="rId8" imgW="152268" imgH="164957" progId="Equation.3">
                  <p:embed/>
                </p:oleObj>
              </mc:Choice>
              <mc:Fallback>
                <p:oleObj name="Формула" r:id="rId8" imgW="152268" imgH="16495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75" y="1773238"/>
                        <a:ext cx="368300" cy="398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96" name="Object 29"/>
          <p:cNvGraphicFramePr>
            <a:graphicFrameLocks noChangeAspect="1"/>
          </p:cNvGraphicFramePr>
          <p:nvPr/>
        </p:nvGraphicFramePr>
        <p:xfrm>
          <a:off x="2268538" y="6180138"/>
          <a:ext cx="350837" cy="37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74" name="Формула" r:id="rId10" imgW="152268" imgH="164957" progId="Equation.3">
                  <p:embed/>
                </p:oleObj>
              </mc:Choice>
              <mc:Fallback>
                <p:oleObj name="Формула" r:id="rId10" imgW="152268" imgH="16495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6180138"/>
                        <a:ext cx="350837" cy="379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97" name="Object 30"/>
          <p:cNvGraphicFramePr>
            <a:graphicFrameLocks noChangeAspect="1"/>
          </p:cNvGraphicFramePr>
          <p:nvPr/>
        </p:nvGraphicFramePr>
        <p:xfrm>
          <a:off x="971550" y="6149975"/>
          <a:ext cx="584200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75" name="Формула" r:id="rId12" imgW="253780" imgH="164957" progId="Equation.3">
                  <p:embed/>
                </p:oleObj>
              </mc:Choice>
              <mc:Fallback>
                <p:oleObj name="Формула" r:id="rId12" imgW="253780" imgH="16495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6149975"/>
                        <a:ext cx="584200" cy="379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98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6149677"/>
              </p:ext>
            </p:extLst>
          </p:nvPr>
        </p:nvGraphicFramePr>
        <p:xfrm>
          <a:off x="3203848" y="1557338"/>
          <a:ext cx="3438525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76" name="Формула" r:id="rId14" imgW="1384300" imgH="393700" progId="Equation.3">
                  <p:embed/>
                </p:oleObj>
              </mc:Choice>
              <mc:Fallback>
                <p:oleObj name="Формула" r:id="rId14" imgW="13843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848" y="1557338"/>
                        <a:ext cx="3438525" cy="977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99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3236468"/>
              </p:ext>
            </p:extLst>
          </p:nvPr>
        </p:nvGraphicFramePr>
        <p:xfrm>
          <a:off x="3203848" y="2636838"/>
          <a:ext cx="2735262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77" name="Формула" r:id="rId16" imgW="1016000" imgH="203200" progId="Equation.3">
                  <p:embed/>
                </p:oleObj>
              </mc:Choice>
              <mc:Fallback>
                <p:oleObj name="Формула" r:id="rId16" imgW="10160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848" y="2636838"/>
                        <a:ext cx="2735262" cy="493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700" name="Line 33"/>
          <p:cNvSpPr>
            <a:spLocks noChangeShapeType="1"/>
          </p:cNvSpPr>
          <p:nvPr/>
        </p:nvSpPr>
        <p:spPr bwMode="auto">
          <a:xfrm>
            <a:off x="1835150" y="884238"/>
            <a:ext cx="5048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graphicFrame>
        <p:nvGraphicFramePr>
          <p:cNvPr id="28701" name="Object 34"/>
          <p:cNvGraphicFramePr>
            <a:graphicFrameLocks noChangeAspect="1"/>
          </p:cNvGraphicFramePr>
          <p:nvPr/>
        </p:nvGraphicFramePr>
        <p:xfrm>
          <a:off x="1835150" y="476250"/>
          <a:ext cx="350838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78" name="Формула" r:id="rId18" imgW="152268" imgH="164957" progId="Equation.3">
                  <p:embed/>
                </p:oleObj>
              </mc:Choice>
              <mc:Fallback>
                <p:oleObj name="Формула" r:id="rId18" imgW="152268" imgH="16495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476250"/>
                        <a:ext cx="350838" cy="379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702" name="Object 35"/>
          <p:cNvGraphicFramePr>
            <a:graphicFrameLocks noChangeAspect="1"/>
          </p:cNvGraphicFramePr>
          <p:nvPr/>
        </p:nvGraphicFramePr>
        <p:xfrm>
          <a:off x="1835150" y="6165850"/>
          <a:ext cx="293688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79" name="Формула" r:id="rId20" imgW="126725" imgH="177415" progId="Equation.3">
                  <p:embed/>
                </p:oleObj>
              </mc:Choice>
              <mc:Fallback>
                <p:oleObj name="Формула" r:id="rId20" imgW="126725" imgH="17741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6165850"/>
                        <a:ext cx="293688" cy="344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703" name="Object 36"/>
          <p:cNvGraphicFramePr>
            <a:graphicFrameLocks noChangeAspect="1"/>
          </p:cNvGraphicFramePr>
          <p:nvPr/>
        </p:nvGraphicFramePr>
        <p:xfrm>
          <a:off x="1835150" y="3860800"/>
          <a:ext cx="293688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80" name="Формула" r:id="rId22" imgW="126725" imgH="177415" progId="Equation.3">
                  <p:embed/>
                </p:oleObj>
              </mc:Choice>
              <mc:Fallback>
                <p:oleObj name="Формула" r:id="rId22" imgW="126725" imgH="17741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3860800"/>
                        <a:ext cx="293688" cy="344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704" name="Object 37"/>
          <p:cNvGraphicFramePr>
            <a:graphicFrameLocks noChangeAspect="1"/>
          </p:cNvGraphicFramePr>
          <p:nvPr/>
        </p:nvGraphicFramePr>
        <p:xfrm>
          <a:off x="2339975" y="3789363"/>
          <a:ext cx="350838" cy="37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81" name="Формула" r:id="rId23" imgW="152268" imgH="164957" progId="Equation.3">
                  <p:embed/>
                </p:oleObj>
              </mc:Choice>
              <mc:Fallback>
                <p:oleObj name="Формула" r:id="rId23" imgW="152268" imgH="16495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3789363"/>
                        <a:ext cx="350838" cy="379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705" name="Object 38"/>
          <p:cNvGraphicFramePr>
            <a:graphicFrameLocks noChangeAspect="1"/>
          </p:cNvGraphicFramePr>
          <p:nvPr/>
        </p:nvGraphicFramePr>
        <p:xfrm>
          <a:off x="808038" y="3803650"/>
          <a:ext cx="584200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82" name="Формула" r:id="rId25" imgW="253780" imgH="164957" progId="Equation.3">
                  <p:embed/>
                </p:oleObj>
              </mc:Choice>
              <mc:Fallback>
                <p:oleObj name="Формула" r:id="rId25" imgW="253780" imgH="16495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8038" y="3803650"/>
                        <a:ext cx="584200" cy="379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706" name="Object 39"/>
          <p:cNvGraphicFramePr>
            <a:graphicFrameLocks noChangeAspect="1"/>
          </p:cNvGraphicFramePr>
          <p:nvPr/>
        </p:nvGraphicFramePr>
        <p:xfrm>
          <a:off x="3779838" y="4221163"/>
          <a:ext cx="3040062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83" name="Формула" r:id="rId26" imgW="1295400" imgH="393700" progId="Equation.3">
                  <p:embed/>
                </p:oleObj>
              </mc:Choice>
              <mc:Fallback>
                <p:oleObj name="Формула" r:id="rId26" imgW="12954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838" y="4221163"/>
                        <a:ext cx="3040062" cy="923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8707" name="Group 40"/>
          <p:cNvGrpSpPr>
            <a:grpSpLocks/>
          </p:cNvGrpSpPr>
          <p:nvPr/>
        </p:nvGrpSpPr>
        <p:grpSpPr bwMode="auto">
          <a:xfrm>
            <a:off x="1476375" y="58738"/>
            <a:ext cx="863600" cy="1176337"/>
            <a:chOff x="930" y="37"/>
            <a:chExt cx="544" cy="741"/>
          </a:xfrm>
        </p:grpSpPr>
        <p:grpSp>
          <p:nvGrpSpPr>
            <p:cNvPr id="28710" name="Group 41"/>
            <p:cNvGrpSpPr>
              <a:grpSpLocks/>
            </p:cNvGrpSpPr>
            <p:nvPr/>
          </p:nvGrpSpPr>
          <p:grpSpPr bwMode="auto">
            <a:xfrm>
              <a:off x="930" y="528"/>
              <a:ext cx="272" cy="250"/>
              <a:chOff x="930" y="527"/>
              <a:chExt cx="272" cy="250"/>
            </a:xfrm>
          </p:grpSpPr>
          <p:sp>
            <p:nvSpPr>
              <p:cNvPr id="28714" name="Text Box 42"/>
              <p:cNvSpPr txBox="1">
                <a:spLocks noChangeArrowheads="1"/>
              </p:cNvSpPr>
              <p:nvPr/>
            </p:nvSpPr>
            <p:spPr bwMode="auto">
              <a:xfrm>
                <a:off x="930" y="527"/>
                <a:ext cx="27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ru-RU" sz="2000" b="1" smtClean="0">
                    <a:solidFill>
                      <a:srgbClr val="000000"/>
                    </a:solidFill>
                  </a:rPr>
                  <a:t>B</a:t>
                </a:r>
                <a:endParaRPr lang="ru-RU" altLang="ru-RU" sz="20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8715" name="Oval 43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45" cy="4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ru-RU" altLang="ru-RU" sz="1800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8711" name="Group 44"/>
            <p:cNvGrpSpPr>
              <a:grpSpLocks/>
            </p:cNvGrpSpPr>
            <p:nvPr/>
          </p:nvGrpSpPr>
          <p:grpSpPr bwMode="auto">
            <a:xfrm>
              <a:off x="1202" y="37"/>
              <a:ext cx="272" cy="252"/>
              <a:chOff x="1202" y="0"/>
              <a:chExt cx="272" cy="252"/>
            </a:xfrm>
          </p:grpSpPr>
          <p:sp>
            <p:nvSpPr>
              <p:cNvPr id="28712" name="Text Box 45"/>
              <p:cNvSpPr txBox="1">
                <a:spLocks noChangeArrowheads="1"/>
              </p:cNvSpPr>
              <p:nvPr/>
            </p:nvSpPr>
            <p:spPr bwMode="auto">
              <a:xfrm>
                <a:off x="1202" y="0"/>
                <a:ext cx="27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  <a:buFontTx/>
                  <a:buNone/>
                </a:pPr>
                <a:r>
                  <a:rPr lang="ru-RU" altLang="ru-RU" sz="2000" b="1" smtClean="0">
                    <a:solidFill>
                      <a:srgbClr val="000000"/>
                    </a:solidFill>
                  </a:rPr>
                  <a:t>А</a:t>
                </a:r>
              </a:p>
            </p:txBody>
          </p:sp>
          <p:sp>
            <p:nvSpPr>
              <p:cNvPr id="28713" name="Oval 46"/>
              <p:cNvSpPr>
                <a:spLocks noChangeArrowheads="1"/>
              </p:cNvSpPr>
              <p:nvPr/>
            </p:nvSpPr>
            <p:spPr bwMode="auto">
              <a:xfrm>
                <a:off x="1241" y="207"/>
                <a:ext cx="45" cy="4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ru-RU" altLang="ru-RU" sz="1800" smtClean="0">
                  <a:solidFill>
                    <a:srgbClr val="000000"/>
                  </a:solidFill>
                </a:endParaRPr>
              </a:p>
            </p:txBody>
          </p:sp>
        </p:grpSp>
      </p:grpSp>
      <p:graphicFrame>
        <p:nvGraphicFramePr>
          <p:cNvPr id="28708" name="Object 31"/>
          <p:cNvGraphicFramePr>
            <a:graphicFrameLocks noChangeAspect="1"/>
          </p:cNvGraphicFramePr>
          <p:nvPr/>
        </p:nvGraphicFramePr>
        <p:xfrm>
          <a:off x="3886200" y="5181600"/>
          <a:ext cx="2819400" cy="912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84" name="Формула" r:id="rId28" imgW="1333500" imgH="431800" progId="Equation.3">
                  <p:embed/>
                </p:oleObj>
              </mc:Choice>
              <mc:Fallback>
                <p:oleObj name="Формула" r:id="rId28" imgW="13335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5181600"/>
                        <a:ext cx="2819400" cy="912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709" name="Object 31"/>
          <p:cNvGraphicFramePr>
            <a:graphicFrameLocks noChangeAspect="1"/>
          </p:cNvGraphicFramePr>
          <p:nvPr/>
        </p:nvGraphicFramePr>
        <p:xfrm>
          <a:off x="6858000" y="5410200"/>
          <a:ext cx="1074738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85" name="Формула" r:id="rId30" imgW="507780" imgH="215806" progId="Equation.3">
                  <p:embed/>
                </p:oleObj>
              </mc:Choice>
              <mc:Fallback>
                <p:oleObj name="Формула" r:id="rId30" imgW="507780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5410200"/>
                        <a:ext cx="1074738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9" name="Picture 2" descr="IMG_1001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914" y="996694"/>
            <a:ext cx="2016286" cy="242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WordArt 7">
            <a:hlinkClick r:id="" action="ppaction://noaction"/>
          </p:cNvPr>
          <p:cNvSpPr>
            <a:spLocks noChangeArrowheads="1" noChangeShapeType="1" noTextEdit="1"/>
          </p:cNvSpPr>
          <p:nvPr/>
        </p:nvSpPr>
        <p:spPr bwMode="auto">
          <a:xfrm>
            <a:off x="3419872" y="116632"/>
            <a:ext cx="5419328" cy="50405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ial"/>
              </a:rPr>
              <a:t>Эквипотенциальные поверхности</a:t>
            </a:r>
          </a:p>
        </p:txBody>
      </p:sp>
    </p:spTree>
    <p:extLst>
      <p:ext uri="{BB962C8B-B14F-4D97-AF65-F5344CB8AC3E}">
        <p14:creationId xmlns:p14="http://schemas.microsoft.com/office/powerpoint/2010/main" val="24578130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8" name="Text Box 16"/>
          <p:cNvSpPr txBox="1">
            <a:spLocks noChangeArrowheads="1"/>
          </p:cNvSpPr>
          <p:nvPr/>
        </p:nvSpPr>
        <p:spPr bwMode="auto">
          <a:xfrm>
            <a:off x="250825" y="-315913"/>
            <a:ext cx="914400" cy="1708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106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</a:t>
            </a:r>
          </a:p>
        </p:txBody>
      </p:sp>
      <p:sp>
        <p:nvSpPr>
          <p:cNvPr id="18451" name="Text Box 19"/>
          <p:cNvSpPr txBox="1">
            <a:spLocks noChangeArrowheads="1"/>
          </p:cNvSpPr>
          <p:nvPr/>
        </p:nvSpPr>
        <p:spPr bwMode="auto">
          <a:xfrm>
            <a:off x="3603625" y="-315913"/>
            <a:ext cx="914400" cy="1708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106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4</a:t>
            </a:r>
          </a:p>
        </p:txBody>
      </p:sp>
      <p:sp>
        <p:nvSpPr>
          <p:cNvPr id="29700" name="Line 2"/>
          <p:cNvSpPr>
            <a:spLocks noChangeShapeType="1"/>
          </p:cNvSpPr>
          <p:nvPr/>
        </p:nvSpPr>
        <p:spPr bwMode="auto">
          <a:xfrm>
            <a:off x="936625" y="1474788"/>
            <a:ext cx="5334000" cy="0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29701" name="Line 3"/>
          <p:cNvSpPr>
            <a:spLocks noChangeShapeType="1"/>
          </p:cNvSpPr>
          <p:nvPr/>
        </p:nvSpPr>
        <p:spPr bwMode="auto">
          <a:xfrm>
            <a:off x="911225" y="4090988"/>
            <a:ext cx="5334000" cy="0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29702" name="Line 4"/>
          <p:cNvSpPr>
            <a:spLocks noChangeShapeType="1"/>
          </p:cNvSpPr>
          <p:nvPr/>
        </p:nvSpPr>
        <p:spPr bwMode="auto">
          <a:xfrm>
            <a:off x="6194425" y="1474788"/>
            <a:ext cx="2122488" cy="1377950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29703" name="Line 5"/>
          <p:cNvSpPr>
            <a:spLocks noChangeShapeType="1"/>
          </p:cNvSpPr>
          <p:nvPr/>
        </p:nvSpPr>
        <p:spPr bwMode="auto">
          <a:xfrm>
            <a:off x="936625" y="1474788"/>
            <a:ext cx="1143000" cy="1371600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29704" name="Line 6"/>
          <p:cNvSpPr>
            <a:spLocks noChangeShapeType="1"/>
          </p:cNvSpPr>
          <p:nvPr/>
        </p:nvSpPr>
        <p:spPr bwMode="auto">
          <a:xfrm flipV="1">
            <a:off x="936625" y="2770188"/>
            <a:ext cx="1066800" cy="1295400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29705" name="Line 7"/>
          <p:cNvSpPr>
            <a:spLocks noChangeShapeType="1"/>
          </p:cNvSpPr>
          <p:nvPr/>
        </p:nvSpPr>
        <p:spPr bwMode="auto">
          <a:xfrm flipV="1">
            <a:off x="6194425" y="2886075"/>
            <a:ext cx="2049463" cy="1217613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29706" name="Oval 10"/>
          <p:cNvSpPr>
            <a:spLocks noChangeArrowheads="1"/>
          </p:cNvSpPr>
          <p:nvPr/>
        </p:nvSpPr>
        <p:spPr bwMode="auto">
          <a:xfrm>
            <a:off x="1774825" y="2579688"/>
            <a:ext cx="381000" cy="3810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9707" name="Oval 11"/>
          <p:cNvSpPr>
            <a:spLocks noChangeArrowheads="1"/>
          </p:cNvSpPr>
          <p:nvPr/>
        </p:nvSpPr>
        <p:spPr bwMode="auto">
          <a:xfrm>
            <a:off x="784225" y="1284288"/>
            <a:ext cx="381000" cy="3810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9708" name="Oval 12"/>
          <p:cNvSpPr>
            <a:spLocks noChangeArrowheads="1"/>
          </p:cNvSpPr>
          <p:nvPr/>
        </p:nvSpPr>
        <p:spPr bwMode="auto">
          <a:xfrm>
            <a:off x="6042025" y="1284288"/>
            <a:ext cx="381000" cy="3810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9709" name="Oval 13"/>
          <p:cNvSpPr>
            <a:spLocks noChangeArrowheads="1"/>
          </p:cNvSpPr>
          <p:nvPr/>
        </p:nvSpPr>
        <p:spPr bwMode="auto">
          <a:xfrm>
            <a:off x="8172450" y="2687638"/>
            <a:ext cx="381000" cy="3810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9710" name="Oval 14"/>
          <p:cNvSpPr>
            <a:spLocks noChangeArrowheads="1"/>
          </p:cNvSpPr>
          <p:nvPr/>
        </p:nvSpPr>
        <p:spPr bwMode="auto">
          <a:xfrm>
            <a:off x="3832225" y="1284288"/>
            <a:ext cx="381000" cy="3810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9711" name="Oval 15"/>
          <p:cNvSpPr>
            <a:spLocks noChangeArrowheads="1"/>
          </p:cNvSpPr>
          <p:nvPr/>
        </p:nvSpPr>
        <p:spPr bwMode="auto">
          <a:xfrm>
            <a:off x="3908425" y="2655888"/>
            <a:ext cx="381000" cy="3810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8449" name="Text Box 17"/>
          <p:cNvSpPr txBox="1">
            <a:spLocks noChangeArrowheads="1"/>
          </p:cNvSpPr>
          <p:nvPr/>
        </p:nvSpPr>
        <p:spPr bwMode="auto">
          <a:xfrm>
            <a:off x="2079625" y="2547938"/>
            <a:ext cx="914400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106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</a:t>
            </a:r>
          </a:p>
        </p:txBody>
      </p:sp>
      <p:sp>
        <p:nvSpPr>
          <p:cNvPr id="18450" name="Text Box 18"/>
          <p:cNvSpPr txBox="1">
            <a:spLocks noChangeArrowheads="1"/>
          </p:cNvSpPr>
          <p:nvPr/>
        </p:nvSpPr>
        <p:spPr bwMode="auto">
          <a:xfrm>
            <a:off x="4518025" y="1870075"/>
            <a:ext cx="914400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106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3</a:t>
            </a:r>
          </a:p>
        </p:txBody>
      </p:sp>
      <p:sp>
        <p:nvSpPr>
          <p:cNvPr id="18452" name="Text Box 20"/>
          <p:cNvSpPr txBox="1">
            <a:spLocks noChangeArrowheads="1"/>
          </p:cNvSpPr>
          <p:nvPr/>
        </p:nvSpPr>
        <p:spPr bwMode="auto">
          <a:xfrm>
            <a:off x="7667625" y="692150"/>
            <a:ext cx="914400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106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5</a:t>
            </a:r>
          </a:p>
        </p:txBody>
      </p:sp>
      <p:sp>
        <p:nvSpPr>
          <p:cNvPr id="18453" name="Text Box 21"/>
          <p:cNvSpPr txBox="1">
            <a:spLocks noChangeArrowheads="1"/>
          </p:cNvSpPr>
          <p:nvPr/>
        </p:nvSpPr>
        <p:spPr bwMode="auto">
          <a:xfrm>
            <a:off x="6194425" y="-239713"/>
            <a:ext cx="914400" cy="1708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106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6</a:t>
            </a:r>
          </a:p>
        </p:txBody>
      </p:sp>
      <p:sp>
        <p:nvSpPr>
          <p:cNvPr id="29716" name="Text Box 25"/>
          <p:cNvSpPr txBox="1">
            <a:spLocks noChangeArrowheads="1"/>
          </p:cNvSpPr>
          <p:nvPr/>
        </p:nvSpPr>
        <p:spPr bwMode="auto">
          <a:xfrm>
            <a:off x="107950" y="4508500"/>
            <a:ext cx="9036050" cy="248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Aft>
                <a:spcPct val="0"/>
              </a:spcAft>
              <a:buFontTx/>
              <a:buAutoNum type="arabicPeriod"/>
            </a:pPr>
            <a:r>
              <a:rPr lang="ru-RU" altLang="ru-RU" sz="2800" b="1" smtClean="0">
                <a:solidFill>
                  <a:srgbClr val="000000"/>
                </a:solidFill>
              </a:rPr>
              <a:t>В каких точках напряженность поля равна 0?</a:t>
            </a:r>
          </a:p>
          <a:p>
            <a:pPr eaLnBrk="1" fontAlgn="base" hangingPunct="1">
              <a:spcAft>
                <a:spcPct val="0"/>
              </a:spcAft>
              <a:buFontTx/>
              <a:buAutoNum type="arabicPeriod"/>
            </a:pPr>
            <a:r>
              <a:rPr lang="ru-RU" altLang="ru-RU" sz="2800" b="1" smtClean="0">
                <a:solidFill>
                  <a:srgbClr val="000000"/>
                </a:solidFill>
              </a:rPr>
              <a:t>В каких точках потенциал равен 0?</a:t>
            </a:r>
          </a:p>
          <a:p>
            <a:pPr eaLnBrk="1" fontAlgn="base" hangingPunct="1">
              <a:spcAft>
                <a:spcPct val="0"/>
              </a:spcAft>
              <a:buFontTx/>
              <a:buAutoNum type="arabicPeriod"/>
            </a:pPr>
            <a:r>
              <a:rPr lang="ru-RU" altLang="ru-RU" sz="2800" b="1" smtClean="0">
                <a:solidFill>
                  <a:srgbClr val="000000"/>
                </a:solidFill>
              </a:rPr>
              <a:t>В каких точках напряженность поля </a:t>
            </a:r>
            <a:r>
              <a:rPr lang="en-US" altLang="ru-RU" sz="2800" b="1" smtClean="0">
                <a:solidFill>
                  <a:srgbClr val="000000"/>
                </a:solidFill>
              </a:rPr>
              <a:t>min</a:t>
            </a:r>
            <a:r>
              <a:rPr lang="ru-RU" altLang="ru-RU" sz="2800" b="1" smtClean="0">
                <a:solidFill>
                  <a:srgbClr val="000000"/>
                </a:solidFill>
              </a:rPr>
              <a:t>?</a:t>
            </a:r>
            <a:r>
              <a:rPr lang="en-US" altLang="ru-RU" sz="2800" b="1" smtClean="0">
                <a:solidFill>
                  <a:srgbClr val="000000"/>
                </a:solidFill>
              </a:rPr>
              <a:t> max</a:t>
            </a:r>
            <a:r>
              <a:rPr lang="ru-RU" altLang="ru-RU" sz="2800" b="1" smtClean="0">
                <a:solidFill>
                  <a:srgbClr val="000000"/>
                </a:solidFill>
              </a:rPr>
              <a:t>?</a:t>
            </a:r>
          </a:p>
          <a:p>
            <a:pPr eaLnBrk="1" fontAlgn="base" hangingPunct="1">
              <a:spcAft>
                <a:spcPct val="0"/>
              </a:spcAft>
              <a:buFontTx/>
              <a:buAutoNum type="arabicPeriod"/>
            </a:pPr>
            <a:r>
              <a:rPr lang="ru-RU" altLang="ru-RU" sz="2800" b="1" smtClean="0">
                <a:solidFill>
                  <a:srgbClr val="000000"/>
                </a:solidFill>
              </a:rPr>
              <a:t>В каких точках потенциал поля </a:t>
            </a:r>
            <a:r>
              <a:rPr lang="en-US" altLang="ru-RU" sz="2800" b="1" smtClean="0">
                <a:solidFill>
                  <a:srgbClr val="000000"/>
                </a:solidFill>
              </a:rPr>
              <a:t>min</a:t>
            </a:r>
            <a:r>
              <a:rPr lang="ru-RU" altLang="ru-RU" sz="2800" b="1" smtClean="0">
                <a:solidFill>
                  <a:srgbClr val="000000"/>
                </a:solidFill>
              </a:rPr>
              <a:t>?</a:t>
            </a:r>
            <a:r>
              <a:rPr lang="en-US" altLang="ru-RU" sz="2800" b="1" smtClean="0">
                <a:solidFill>
                  <a:srgbClr val="000000"/>
                </a:solidFill>
              </a:rPr>
              <a:t> max</a:t>
            </a:r>
            <a:r>
              <a:rPr lang="ru-RU" altLang="ru-RU" sz="2800" b="1" smtClean="0">
                <a:solidFill>
                  <a:srgbClr val="000000"/>
                </a:solidFill>
              </a:rPr>
              <a:t>?</a:t>
            </a:r>
            <a:br>
              <a:rPr lang="ru-RU" altLang="ru-RU" sz="2800" b="1" smtClean="0">
                <a:solidFill>
                  <a:srgbClr val="000000"/>
                </a:solidFill>
              </a:rPr>
            </a:br>
            <a:endParaRPr lang="ru-RU" altLang="ru-RU" sz="2800" b="1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393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9"/>
          <p:cNvSpPr>
            <a:spLocks noGrp="1" noChangeArrowheads="1"/>
          </p:cNvSpPr>
          <p:nvPr>
            <p:ph type="subTitle" idx="4294967295"/>
          </p:nvPr>
        </p:nvSpPr>
        <p:spPr>
          <a:xfrm>
            <a:off x="1219200" y="3962400"/>
            <a:ext cx="6019800" cy="1752600"/>
          </a:xfrm>
          <a:noFill/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ru-RU" altLang="ru-RU" dirty="0" smtClean="0">
                <a:latin typeface="Times New Roman" pitchFamily="18" charset="0"/>
              </a:rPr>
              <a:t>Зверев В.А. школа № 258</a:t>
            </a:r>
          </a:p>
          <a:p>
            <a:pPr marL="0" indent="0" algn="ctr" eaLnBrk="1" hangingPunct="1">
              <a:buFontTx/>
              <a:buNone/>
            </a:pPr>
            <a:r>
              <a:rPr lang="ru-RU" altLang="ru-RU" sz="2800" dirty="0" smtClean="0">
                <a:latin typeface="Times New Roman" pitchFamily="18" charset="0"/>
              </a:rPr>
              <a:t>Санкт-Петербург </a:t>
            </a:r>
            <a:fld id="{B10F521B-05EE-4F56-871F-D436EF062DB9}" type="datetime4">
              <a:rPr lang="ru-RU" altLang="ru-RU" sz="2800" smtClean="0">
                <a:latin typeface="Times New Roman" pitchFamily="18" charset="0"/>
              </a:rPr>
              <a:t>26 апреля 2020 г.</a:t>
            </a:fld>
            <a:endParaRPr lang="ru-RU" altLang="ru-RU" sz="2800" dirty="0" smtClean="0">
              <a:latin typeface="Times New Roman" pitchFamily="18" charset="0"/>
            </a:endParaRPr>
          </a:p>
        </p:txBody>
      </p:sp>
      <p:sp>
        <p:nvSpPr>
          <p:cNvPr id="2051" name="WordArt 6"/>
          <p:cNvSpPr>
            <a:spLocks noChangeArrowheads="1" noChangeShapeType="1" noTextEdit="1"/>
          </p:cNvSpPr>
          <p:nvPr/>
        </p:nvSpPr>
        <p:spPr bwMode="auto">
          <a:xfrm>
            <a:off x="533400" y="1219200"/>
            <a:ext cx="8137525" cy="1284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ial"/>
              </a:rPr>
              <a:t>Электростатика</a:t>
            </a:r>
          </a:p>
        </p:txBody>
      </p:sp>
      <p:sp>
        <p:nvSpPr>
          <p:cNvPr id="5" name="WordArt 7"/>
          <p:cNvSpPr>
            <a:spLocks noChangeArrowheads="1" noChangeShapeType="1" noTextEdit="1"/>
          </p:cNvSpPr>
          <p:nvPr/>
        </p:nvSpPr>
        <p:spPr bwMode="auto">
          <a:xfrm>
            <a:off x="196145" y="2924944"/>
            <a:ext cx="8686800" cy="419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ial"/>
              </a:rPr>
              <a:t>Связь между напряженностью и напряжением</a:t>
            </a:r>
          </a:p>
        </p:txBody>
      </p:sp>
      <p:sp>
        <p:nvSpPr>
          <p:cNvPr id="6" name="Freeform 20"/>
          <p:cNvSpPr>
            <a:spLocks noChangeAspect="1"/>
          </p:cNvSpPr>
          <p:nvPr/>
        </p:nvSpPr>
        <p:spPr bwMode="auto">
          <a:xfrm rot="1878446">
            <a:off x="7477429" y="4259319"/>
            <a:ext cx="225425" cy="1268413"/>
          </a:xfrm>
          <a:custGeom>
            <a:avLst/>
            <a:gdLst>
              <a:gd name="T0" fmla="*/ 2147483647 w 142"/>
              <a:gd name="T1" fmla="*/ 0 h 799"/>
              <a:gd name="T2" fmla="*/ 0 w 142"/>
              <a:gd name="T3" fmla="*/ 2147483647 h 799"/>
              <a:gd name="T4" fmla="*/ 2147483647 w 142"/>
              <a:gd name="T5" fmla="*/ 2147483647 h 799"/>
              <a:gd name="T6" fmla="*/ 2147483647 w 142"/>
              <a:gd name="T7" fmla="*/ 2147483647 h 79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42" h="799">
                <a:moveTo>
                  <a:pt x="42" y="0"/>
                </a:moveTo>
                <a:lnTo>
                  <a:pt x="0" y="507"/>
                </a:lnTo>
                <a:lnTo>
                  <a:pt x="142" y="251"/>
                </a:lnTo>
                <a:lnTo>
                  <a:pt x="114" y="799"/>
                </a:lnTo>
              </a:path>
            </a:pathLst>
          </a:custGeom>
          <a:noFill/>
          <a:ln w="57150" cmpd="sng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5539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2409825" y="685800"/>
            <a:ext cx="0" cy="1608138"/>
          </a:xfrm>
          <a:prstGeom prst="line">
            <a:avLst/>
          </a:prstGeom>
          <a:noFill/>
          <a:ln w="25400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kern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5791200" y="685800"/>
            <a:ext cx="0" cy="1579563"/>
          </a:xfrm>
          <a:prstGeom prst="line">
            <a:avLst/>
          </a:prstGeom>
          <a:noFill/>
          <a:ln w="25400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kern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323850" y="1457325"/>
            <a:ext cx="8208963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2411413" y="1674813"/>
            <a:ext cx="3386137" cy="576262"/>
            <a:chOff x="1519" y="936"/>
            <a:chExt cx="2133" cy="363"/>
          </a:xfrm>
        </p:grpSpPr>
        <p:sp>
          <p:nvSpPr>
            <p:cNvPr id="8" name="Oval 8"/>
            <p:cNvSpPr>
              <a:spLocks noChangeArrowheads="1"/>
            </p:cNvSpPr>
            <p:nvPr/>
          </p:nvSpPr>
          <p:spPr bwMode="auto">
            <a:xfrm>
              <a:off x="2417" y="936"/>
              <a:ext cx="363" cy="363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ru-RU" sz="2800" b="1" kern="0" smtClean="0">
                  <a:solidFill>
                    <a:srgbClr val="000000"/>
                  </a:solidFill>
                  <a:latin typeface="Times New Roman" pitchFamily="18" charset="0"/>
                </a:rPr>
                <a:t>V</a:t>
              </a:r>
              <a:endParaRPr lang="ru-RU" altLang="ru-RU" sz="2800" b="1" kern="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>
              <a:off x="1519" y="1117"/>
              <a:ext cx="907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kern="0" smtClea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>
              <a:off x="2790" y="1117"/>
              <a:ext cx="862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kern="0" smtClean="0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14" name="Oval 26"/>
          <p:cNvSpPr>
            <a:spLocks noChangeArrowheads="1"/>
          </p:cNvSpPr>
          <p:nvPr/>
        </p:nvSpPr>
        <p:spPr bwMode="auto">
          <a:xfrm>
            <a:off x="5762625" y="1408113"/>
            <a:ext cx="71438" cy="71437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2400" kern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" name="WordArt 7"/>
          <p:cNvSpPr>
            <a:spLocks noChangeArrowheads="1" noChangeShapeType="1" noTextEdit="1"/>
          </p:cNvSpPr>
          <p:nvPr/>
        </p:nvSpPr>
        <p:spPr bwMode="auto">
          <a:xfrm>
            <a:off x="228600" y="38100"/>
            <a:ext cx="8686800" cy="419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Связь между напряженностью и напряжением</a:t>
            </a:r>
          </a:p>
        </p:txBody>
      </p:sp>
      <p:grpSp>
        <p:nvGrpSpPr>
          <p:cNvPr id="32" name="Группа 31"/>
          <p:cNvGrpSpPr/>
          <p:nvPr/>
        </p:nvGrpSpPr>
        <p:grpSpPr>
          <a:xfrm>
            <a:off x="2411413" y="1421607"/>
            <a:ext cx="3379787" cy="1253332"/>
            <a:chOff x="2411413" y="1421607"/>
            <a:chExt cx="3379787" cy="1253332"/>
          </a:xfrm>
        </p:grpSpPr>
        <p:sp>
          <p:nvSpPr>
            <p:cNvPr id="18" name="Line 3"/>
            <p:cNvSpPr>
              <a:spLocks noChangeShapeType="1"/>
            </p:cNvSpPr>
            <p:nvPr/>
          </p:nvSpPr>
          <p:spPr bwMode="auto">
            <a:xfrm>
              <a:off x="2411413" y="1421607"/>
              <a:ext cx="0" cy="125333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" name="Line 2"/>
            <p:cNvSpPr>
              <a:spLocks noChangeShapeType="1"/>
            </p:cNvSpPr>
            <p:nvPr/>
          </p:nvSpPr>
          <p:spPr bwMode="auto">
            <a:xfrm>
              <a:off x="5791200" y="1447800"/>
              <a:ext cx="0" cy="122555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22" name="Группа 21"/>
          <p:cNvGrpSpPr>
            <a:grpSpLocks/>
          </p:cNvGrpSpPr>
          <p:nvPr/>
        </p:nvGrpSpPr>
        <p:grpSpPr bwMode="auto">
          <a:xfrm>
            <a:off x="2514600" y="485775"/>
            <a:ext cx="3240088" cy="903288"/>
            <a:chOff x="2514600" y="485775"/>
            <a:chExt cx="3240088" cy="903288"/>
          </a:xfrm>
        </p:grpSpPr>
        <p:sp>
          <p:nvSpPr>
            <p:cNvPr id="23" name="Line 11"/>
            <p:cNvSpPr>
              <a:spLocks noChangeShapeType="1"/>
            </p:cNvSpPr>
            <p:nvPr/>
          </p:nvSpPr>
          <p:spPr bwMode="auto">
            <a:xfrm>
              <a:off x="2514600" y="1389063"/>
              <a:ext cx="3240088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kern="0" smtClean="0">
                <a:solidFill>
                  <a:srgbClr val="000000"/>
                </a:solidFill>
                <a:latin typeface="Arial"/>
              </a:endParaRPr>
            </a:p>
          </p:txBody>
        </p:sp>
        <p:graphicFrame>
          <p:nvGraphicFramePr>
            <p:cNvPr id="24" name="Объект 53"/>
            <p:cNvGraphicFramePr>
              <a:graphicFrameLocks noChangeAspect="1"/>
            </p:cNvGraphicFramePr>
            <p:nvPr/>
          </p:nvGraphicFramePr>
          <p:xfrm>
            <a:off x="4924425" y="485775"/>
            <a:ext cx="519907" cy="8027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006" name="Формула" r:id="rId4" imgW="139579" imgH="215713" progId="Equation.3">
                    <p:embed/>
                  </p:oleObj>
                </mc:Choice>
                <mc:Fallback>
                  <p:oleObj name="Формула" r:id="rId4" imgW="139579" imgH="215713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24425" y="485775"/>
                          <a:ext cx="519907" cy="80279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5" name="Объект 55"/>
          <p:cNvGraphicFramePr>
            <a:graphicFrameLocks noChangeAspect="1"/>
          </p:cNvGraphicFramePr>
          <p:nvPr/>
        </p:nvGraphicFramePr>
        <p:xfrm>
          <a:off x="8039100" y="533400"/>
          <a:ext cx="554038" cy="74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07" name="Формула" r:id="rId6" imgW="152268" imgH="203024" progId="Equation.3">
                  <p:embed/>
                </p:oleObj>
              </mc:Choice>
              <mc:Fallback>
                <p:oleObj name="Формула" r:id="rId6" imgW="152268" imgH="2030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39100" y="533400"/>
                        <a:ext cx="554038" cy="741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6" name="Группа 25"/>
          <p:cNvGrpSpPr>
            <a:grpSpLocks/>
          </p:cNvGrpSpPr>
          <p:nvPr/>
        </p:nvGrpSpPr>
        <p:grpSpPr bwMode="auto">
          <a:xfrm>
            <a:off x="2411413" y="2098675"/>
            <a:ext cx="3384550" cy="538163"/>
            <a:chOff x="2411413" y="2098675"/>
            <a:chExt cx="3384550" cy="538163"/>
          </a:xfrm>
        </p:grpSpPr>
        <p:sp>
          <p:nvSpPr>
            <p:cNvPr id="27" name="Line 12"/>
            <p:cNvSpPr>
              <a:spLocks noChangeShapeType="1"/>
            </p:cNvSpPr>
            <p:nvPr/>
          </p:nvSpPr>
          <p:spPr bwMode="auto">
            <a:xfrm>
              <a:off x="2411413" y="2636838"/>
              <a:ext cx="3384550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 type="stealth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kern="0" smtClean="0">
                <a:solidFill>
                  <a:srgbClr val="000000"/>
                </a:solidFill>
                <a:latin typeface="Arial"/>
              </a:endParaRPr>
            </a:p>
          </p:txBody>
        </p:sp>
        <p:graphicFrame>
          <p:nvGraphicFramePr>
            <p:cNvPr id="28" name="Объект 58"/>
            <p:cNvGraphicFramePr>
              <a:graphicFrameLocks noChangeAspect="1"/>
            </p:cNvGraphicFramePr>
            <p:nvPr/>
          </p:nvGraphicFramePr>
          <p:xfrm>
            <a:off x="3142985" y="2098675"/>
            <a:ext cx="694003" cy="5381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008" name="Формула" r:id="rId8" imgW="228402" imgH="177646" progId="Equation.3">
                    <p:embed/>
                  </p:oleObj>
                </mc:Choice>
                <mc:Fallback>
                  <p:oleObj name="Формула" r:id="rId8" imgW="228402" imgH="177646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42985" y="2098675"/>
                          <a:ext cx="694003" cy="5381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9" name="Группа 28"/>
          <p:cNvGrpSpPr/>
          <p:nvPr/>
        </p:nvGrpSpPr>
        <p:grpSpPr>
          <a:xfrm>
            <a:off x="1691680" y="582446"/>
            <a:ext cx="4753570" cy="635167"/>
            <a:chOff x="1691680" y="582446"/>
            <a:chExt cx="4753570" cy="635167"/>
          </a:xfrm>
        </p:grpSpPr>
        <p:graphicFrame>
          <p:nvGraphicFramePr>
            <p:cNvPr id="30" name="Объект 2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50302602"/>
                </p:ext>
              </p:extLst>
            </p:nvPr>
          </p:nvGraphicFramePr>
          <p:xfrm>
            <a:off x="1691680" y="582446"/>
            <a:ext cx="485716" cy="6351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009" name="Формула" r:id="rId10" imgW="164880" imgH="215640" progId="Equation.3">
                    <p:embed/>
                  </p:oleObj>
                </mc:Choice>
                <mc:Fallback>
                  <p:oleObj name="Формула" r:id="rId10" imgW="164880" imgH="21564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1691680" y="582446"/>
                          <a:ext cx="485716" cy="63516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" name="Объект 3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56106625"/>
                </p:ext>
              </p:extLst>
            </p:nvPr>
          </p:nvGraphicFramePr>
          <p:xfrm>
            <a:off x="5922963" y="582613"/>
            <a:ext cx="522287" cy="635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010" name="Формула" r:id="rId12" imgW="177480" imgH="215640" progId="Equation.3">
                    <p:embed/>
                  </p:oleObj>
                </mc:Choice>
                <mc:Fallback>
                  <p:oleObj name="Формула" r:id="rId12" imgW="177480" imgH="21564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5922963" y="582613"/>
                          <a:ext cx="522287" cy="635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3" name="Oval 25"/>
          <p:cNvSpPr>
            <a:spLocks noChangeArrowheads="1"/>
          </p:cNvSpPr>
          <p:nvPr/>
        </p:nvSpPr>
        <p:spPr bwMode="auto">
          <a:xfrm>
            <a:off x="2373313" y="1385888"/>
            <a:ext cx="71437" cy="71437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2400" kern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" name="Oval 27"/>
          <p:cNvSpPr>
            <a:spLocks noChangeArrowheads="1"/>
          </p:cNvSpPr>
          <p:nvPr/>
        </p:nvSpPr>
        <p:spPr bwMode="auto">
          <a:xfrm>
            <a:off x="2273782" y="1193676"/>
            <a:ext cx="288925" cy="288925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400" b="1" kern="0" dirty="0" smtClean="0">
                <a:solidFill>
                  <a:srgbClr val="FFFF00"/>
                </a:solidFill>
              </a:rPr>
              <a:t>+</a:t>
            </a:r>
          </a:p>
        </p:txBody>
      </p:sp>
      <p:grpSp>
        <p:nvGrpSpPr>
          <p:cNvPr id="35" name="Группа 34"/>
          <p:cNvGrpSpPr/>
          <p:nvPr/>
        </p:nvGrpSpPr>
        <p:grpSpPr>
          <a:xfrm>
            <a:off x="2010111" y="1421151"/>
            <a:ext cx="4600083" cy="607455"/>
            <a:chOff x="2010111" y="1421151"/>
            <a:chExt cx="4600083" cy="607455"/>
          </a:xfrm>
        </p:grpSpPr>
        <p:sp>
          <p:nvSpPr>
            <p:cNvPr id="33" name="TextBox 32"/>
            <p:cNvSpPr txBox="1"/>
            <p:nvPr/>
          </p:nvSpPr>
          <p:spPr>
            <a:xfrm>
              <a:off x="2010111" y="1421151"/>
              <a:ext cx="79208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prstClr val="black"/>
                  </a:solidFill>
                </a:rPr>
                <a:t>1</a:t>
              </a:r>
              <a:endParaRPr lang="ru-RU" sz="3200" b="1" dirty="0">
                <a:solidFill>
                  <a:prstClr val="black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818106" y="1443831"/>
              <a:ext cx="79208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prstClr val="black"/>
                  </a:solidFill>
                </a:rPr>
                <a:t>2</a:t>
              </a:r>
              <a:endParaRPr lang="ru-RU" sz="32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9" name="Группа 18"/>
          <p:cNvGrpSpPr>
            <a:grpSpLocks/>
          </p:cNvGrpSpPr>
          <p:nvPr/>
        </p:nvGrpSpPr>
        <p:grpSpPr bwMode="auto">
          <a:xfrm>
            <a:off x="2555875" y="609600"/>
            <a:ext cx="1839913" cy="704850"/>
            <a:chOff x="2555875" y="609600"/>
            <a:chExt cx="1839160" cy="704850"/>
          </a:xfrm>
        </p:grpSpPr>
        <p:graphicFrame>
          <p:nvGraphicFramePr>
            <p:cNvPr id="21" name="Объект 9"/>
            <p:cNvGraphicFramePr>
              <a:graphicFrameLocks noChangeAspect="1"/>
            </p:cNvGraphicFramePr>
            <p:nvPr/>
          </p:nvGraphicFramePr>
          <p:xfrm>
            <a:off x="3248025" y="609600"/>
            <a:ext cx="1147010" cy="558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011" name="Формула" r:id="rId14" imgW="495085" imgH="241195" progId="Equation.3">
                    <p:embed/>
                  </p:oleObj>
                </mc:Choice>
                <mc:Fallback>
                  <p:oleObj name="Формула" r:id="rId14" imgW="495085" imgH="241195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48025" y="609600"/>
                          <a:ext cx="1147010" cy="558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" name="Line 17"/>
            <p:cNvSpPr>
              <a:spLocks noChangeShapeType="1"/>
            </p:cNvSpPr>
            <p:nvPr/>
          </p:nvSpPr>
          <p:spPr bwMode="auto">
            <a:xfrm>
              <a:off x="2555875" y="1314450"/>
              <a:ext cx="792163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kern="0" smtClean="0">
                <a:solidFill>
                  <a:srgbClr val="000000"/>
                </a:solidFill>
                <a:latin typeface="Arial"/>
              </a:endParaRPr>
            </a:p>
          </p:txBody>
        </p:sp>
      </p:grpSp>
      <p:graphicFrame>
        <p:nvGraphicFramePr>
          <p:cNvPr id="36" name="Объект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2498896"/>
              </p:ext>
            </p:extLst>
          </p:nvPr>
        </p:nvGraphicFramePr>
        <p:xfrm>
          <a:off x="55101" y="2996952"/>
          <a:ext cx="2566988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12" name="Equation" r:id="rId16" imgW="838080" imgH="177480" progId="Equation.DSMT4">
                  <p:embed/>
                </p:oleObj>
              </mc:Choice>
              <mc:Fallback>
                <p:oleObj name="Equation" r:id="rId16" imgW="8380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01" y="2996952"/>
                        <a:ext cx="2566988" cy="547688"/>
                      </a:xfrm>
                      <a:prstGeom prst="rect">
                        <a:avLst/>
                      </a:prstGeom>
                      <a:solidFill>
                        <a:schemeClr val="bg1">
                          <a:alpha val="49019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Объект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8341171"/>
              </p:ext>
            </p:extLst>
          </p:nvPr>
        </p:nvGraphicFramePr>
        <p:xfrm>
          <a:off x="2464087" y="3010249"/>
          <a:ext cx="1593850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13" name="Формула" r:id="rId18" imgW="520560" imgH="203040" progId="Equation.3">
                  <p:embed/>
                </p:oleObj>
              </mc:Choice>
              <mc:Fallback>
                <p:oleObj name="Формула" r:id="rId18" imgW="5205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4087" y="3010249"/>
                        <a:ext cx="1593850" cy="625475"/>
                      </a:xfrm>
                      <a:prstGeom prst="rect">
                        <a:avLst/>
                      </a:prstGeom>
                      <a:solidFill>
                        <a:schemeClr val="bg1">
                          <a:alpha val="49019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Объект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5416498"/>
              </p:ext>
            </p:extLst>
          </p:nvPr>
        </p:nvGraphicFramePr>
        <p:xfrm>
          <a:off x="3993450" y="2997200"/>
          <a:ext cx="1806575" cy="604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14" name="Формула" r:id="rId20" imgW="685800" imgH="228600" progId="Equation.3">
                  <p:embed/>
                </p:oleObj>
              </mc:Choice>
              <mc:Fallback>
                <p:oleObj name="Формула" r:id="rId20" imgW="685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3450" y="2997200"/>
                        <a:ext cx="1806575" cy="604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Объект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8816651"/>
              </p:ext>
            </p:extLst>
          </p:nvPr>
        </p:nvGraphicFramePr>
        <p:xfrm>
          <a:off x="5603682" y="2935830"/>
          <a:ext cx="20066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15" name="Формула" r:id="rId22" imgW="761760" imgH="215640" progId="Equation.3">
                  <p:embed/>
                </p:oleObj>
              </mc:Choice>
              <mc:Fallback>
                <p:oleObj name="Формула" r:id="rId22" imgW="7617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3682" y="2935830"/>
                        <a:ext cx="2006600" cy="571500"/>
                      </a:xfrm>
                      <a:prstGeom prst="rect">
                        <a:avLst/>
                      </a:prstGeom>
                      <a:solidFill>
                        <a:schemeClr val="bg1">
                          <a:alpha val="49019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Объект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0815163"/>
              </p:ext>
            </p:extLst>
          </p:nvPr>
        </p:nvGraphicFramePr>
        <p:xfrm>
          <a:off x="7524328" y="2996952"/>
          <a:ext cx="969963" cy="5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16" name="Формула" r:id="rId24" imgW="368280" imgH="203040" progId="Equation.3">
                  <p:embed/>
                </p:oleObj>
              </mc:Choice>
              <mc:Fallback>
                <p:oleObj name="Формула" r:id="rId24" imgW="3682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4328" y="2996952"/>
                        <a:ext cx="969963" cy="538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TextBox 42"/>
          <p:cNvSpPr txBox="1"/>
          <p:nvPr/>
        </p:nvSpPr>
        <p:spPr>
          <a:xfrm>
            <a:off x="8483860" y="2957602"/>
            <a:ext cx="912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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0</a:t>
            </a:r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Line 29"/>
          <p:cNvSpPr>
            <a:spLocks noChangeShapeType="1"/>
          </p:cNvSpPr>
          <p:nvPr/>
        </p:nvSpPr>
        <p:spPr bwMode="auto">
          <a:xfrm>
            <a:off x="6095774" y="3467329"/>
            <a:ext cx="1366837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Line 30"/>
          <p:cNvSpPr>
            <a:spLocks noChangeShapeType="1"/>
          </p:cNvSpPr>
          <p:nvPr/>
        </p:nvSpPr>
        <p:spPr bwMode="auto">
          <a:xfrm>
            <a:off x="7895428" y="3467329"/>
            <a:ext cx="972762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Oval 14"/>
          <p:cNvSpPr>
            <a:spLocks noChangeArrowheads="1"/>
          </p:cNvSpPr>
          <p:nvPr/>
        </p:nvSpPr>
        <p:spPr bwMode="auto">
          <a:xfrm>
            <a:off x="152400" y="3810000"/>
            <a:ext cx="381000" cy="381000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kern="0" smtClean="0">
                <a:solidFill>
                  <a:srgbClr val="000000"/>
                </a:solidFill>
              </a:rPr>
              <a:t>1</a:t>
            </a:r>
          </a:p>
        </p:txBody>
      </p:sp>
      <p:grpSp>
        <p:nvGrpSpPr>
          <p:cNvPr id="49" name="Группа 48"/>
          <p:cNvGrpSpPr/>
          <p:nvPr/>
        </p:nvGrpSpPr>
        <p:grpSpPr>
          <a:xfrm>
            <a:off x="711681" y="3714750"/>
            <a:ext cx="2559865" cy="571500"/>
            <a:chOff x="711681" y="3714750"/>
            <a:chExt cx="2559865" cy="571500"/>
          </a:xfrm>
        </p:grpSpPr>
        <p:graphicFrame>
          <p:nvGraphicFramePr>
            <p:cNvPr id="47" name="Объект 4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91777887"/>
                </p:ext>
              </p:extLst>
            </p:nvPr>
          </p:nvGraphicFramePr>
          <p:xfrm>
            <a:off x="711681" y="3714750"/>
            <a:ext cx="1706563" cy="571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017" name="Формула" r:id="rId26" imgW="647640" imgH="215640" progId="Equation.3">
                    <p:embed/>
                  </p:oleObj>
                </mc:Choice>
                <mc:Fallback>
                  <p:oleObj name="Формула" r:id="rId26" imgW="64764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1681" y="3714750"/>
                          <a:ext cx="1706563" cy="571500"/>
                        </a:xfrm>
                        <a:prstGeom prst="rect">
                          <a:avLst/>
                        </a:prstGeom>
                        <a:solidFill>
                          <a:schemeClr val="bg1">
                            <a:alpha val="49019"/>
                          </a:schemeClr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8" name="TextBox 47"/>
            <p:cNvSpPr txBox="1"/>
            <p:nvPr/>
          </p:nvSpPr>
          <p:spPr>
            <a:xfrm>
              <a:off x="2358870" y="3738890"/>
              <a:ext cx="9126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/>
                </a:rPr>
                <a:t></a:t>
              </a:r>
              <a:r>
                <a:rPr lang="en-US" sz="28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/>
                </a:rPr>
                <a:t> 0</a:t>
              </a:r>
              <a:endPara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1" name="Группа 50"/>
          <p:cNvGrpSpPr/>
          <p:nvPr/>
        </p:nvGrpSpPr>
        <p:grpSpPr>
          <a:xfrm>
            <a:off x="2153150" y="4251224"/>
            <a:ext cx="1039812" cy="523220"/>
            <a:chOff x="1397972" y="3719419"/>
            <a:chExt cx="1120577" cy="523220"/>
          </a:xfrm>
        </p:grpSpPr>
        <p:graphicFrame>
          <p:nvGraphicFramePr>
            <p:cNvPr id="52" name="Объект 5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82232532"/>
                </p:ext>
              </p:extLst>
            </p:nvPr>
          </p:nvGraphicFramePr>
          <p:xfrm>
            <a:off x="1397972" y="3781946"/>
            <a:ext cx="334962" cy="4365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018" name="Формула" r:id="rId28" imgW="126720" imgH="164880" progId="Equation.3">
                    <p:embed/>
                  </p:oleObj>
                </mc:Choice>
                <mc:Fallback>
                  <p:oleObj name="Формула" r:id="rId28" imgW="12672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97972" y="3781946"/>
                          <a:ext cx="334962" cy="436563"/>
                        </a:xfrm>
                        <a:prstGeom prst="rect">
                          <a:avLst/>
                        </a:prstGeom>
                        <a:solidFill>
                          <a:schemeClr val="bg1">
                            <a:alpha val="49019"/>
                          </a:schemeClr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3" name="TextBox 52"/>
            <p:cNvSpPr txBox="1"/>
            <p:nvPr/>
          </p:nvSpPr>
          <p:spPr>
            <a:xfrm>
              <a:off x="1605873" y="3719419"/>
              <a:ext cx="9126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/>
                </a:rPr>
                <a:t></a:t>
              </a:r>
              <a:r>
                <a:rPr lang="en-US" sz="28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/>
                </a:rPr>
                <a:t> 0</a:t>
              </a:r>
              <a:endPara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4" name="AutoShape 33"/>
          <p:cNvSpPr>
            <a:spLocks/>
          </p:cNvSpPr>
          <p:nvPr/>
        </p:nvSpPr>
        <p:spPr bwMode="auto">
          <a:xfrm>
            <a:off x="2867181" y="3765552"/>
            <a:ext cx="242887" cy="958850"/>
          </a:xfrm>
          <a:prstGeom prst="rightBrace">
            <a:avLst>
              <a:gd name="adj1" fmla="val 32898"/>
              <a:gd name="adj2" fmla="val 5000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2400" kern="0" smtClean="0">
              <a:solidFill>
                <a:srgbClr val="808080"/>
              </a:solidFill>
              <a:latin typeface="Times New Roman" pitchFamily="18" charset="0"/>
            </a:endParaRPr>
          </a:p>
        </p:txBody>
      </p:sp>
      <p:grpSp>
        <p:nvGrpSpPr>
          <p:cNvPr id="55" name="Группа 54"/>
          <p:cNvGrpSpPr/>
          <p:nvPr/>
        </p:nvGrpSpPr>
        <p:grpSpPr>
          <a:xfrm>
            <a:off x="3347864" y="3690938"/>
            <a:ext cx="1795326" cy="571500"/>
            <a:chOff x="728085" y="3715078"/>
            <a:chExt cx="1795326" cy="571500"/>
          </a:xfrm>
        </p:grpSpPr>
        <p:graphicFrame>
          <p:nvGraphicFramePr>
            <p:cNvPr id="56" name="Объект 5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96555877"/>
                </p:ext>
              </p:extLst>
            </p:nvPr>
          </p:nvGraphicFramePr>
          <p:xfrm>
            <a:off x="728085" y="3715078"/>
            <a:ext cx="1673225" cy="571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019" name="Формула" r:id="rId30" imgW="634680" imgH="215640" progId="Equation.3">
                    <p:embed/>
                  </p:oleObj>
                </mc:Choice>
                <mc:Fallback>
                  <p:oleObj name="Формула" r:id="rId30" imgW="63468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8085" y="3715078"/>
                          <a:ext cx="1673225" cy="571500"/>
                        </a:xfrm>
                        <a:prstGeom prst="rect">
                          <a:avLst/>
                        </a:prstGeom>
                        <a:solidFill>
                          <a:schemeClr val="bg1">
                            <a:alpha val="49019"/>
                          </a:schemeClr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7" name="TextBox 56"/>
            <p:cNvSpPr txBox="1"/>
            <p:nvPr/>
          </p:nvSpPr>
          <p:spPr>
            <a:xfrm>
              <a:off x="1610735" y="3748618"/>
              <a:ext cx="9126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/>
                </a:rPr>
                <a:t></a:t>
              </a:r>
              <a:endPara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58" name="Объект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6314517"/>
              </p:ext>
            </p:extLst>
          </p:nvPr>
        </p:nvGraphicFramePr>
        <p:xfrm>
          <a:off x="5349180" y="3663282"/>
          <a:ext cx="3543300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20" name="Формула" r:id="rId32" imgW="1574640" imgH="431640" progId="Equation.3">
                  <p:embed/>
                </p:oleObj>
              </mc:Choice>
              <mc:Fallback>
                <p:oleObj name="Формула" r:id="rId32" imgW="15746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9180" y="3663282"/>
                        <a:ext cx="3543300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Скругленный прямоугольник 58"/>
          <p:cNvSpPr/>
          <p:nvPr/>
        </p:nvSpPr>
        <p:spPr>
          <a:xfrm>
            <a:off x="35495" y="2957602"/>
            <a:ext cx="432049" cy="615414"/>
          </a:xfrm>
          <a:prstGeom prst="roundRect">
            <a:avLst>
              <a:gd name="adj" fmla="val 35897"/>
            </a:avLst>
          </a:prstGeom>
          <a:noFill/>
          <a:ln w="3175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7871678" y="2957602"/>
            <a:ext cx="577252" cy="615414"/>
          </a:xfrm>
          <a:prstGeom prst="roundRect">
            <a:avLst>
              <a:gd name="adj" fmla="val 23294"/>
            </a:avLst>
          </a:prstGeom>
          <a:noFill/>
          <a:ln w="3175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2" name="Oval 14"/>
          <p:cNvSpPr>
            <a:spLocks noChangeArrowheads="1"/>
          </p:cNvSpPr>
          <p:nvPr/>
        </p:nvSpPr>
        <p:spPr bwMode="auto">
          <a:xfrm>
            <a:off x="167739" y="4999512"/>
            <a:ext cx="381000" cy="381000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smtClean="0">
                <a:solidFill>
                  <a:srgbClr val="000000"/>
                </a:solidFill>
              </a:rPr>
              <a:t>2</a:t>
            </a:r>
          </a:p>
        </p:txBody>
      </p:sp>
      <p:graphicFrame>
        <p:nvGraphicFramePr>
          <p:cNvPr id="63" name="Объект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9485055"/>
              </p:ext>
            </p:extLst>
          </p:nvPr>
        </p:nvGraphicFramePr>
        <p:xfrm>
          <a:off x="675796" y="4920930"/>
          <a:ext cx="1336675" cy="5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21" name="Формула" r:id="rId34" imgW="507960" imgH="203040" progId="Equation.3">
                  <p:embed/>
                </p:oleObj>
              </mc:Choice>
              <mc:Fallback>
                <p:oleObj name="Формула" r:id="rId34" imgW="5079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796" y="4920930"/>
                        <a:ext cx="1336675" cy="538163"/>
                      </a:xfrm>
                      <a:prstGeom prst="rect">
                        <a:avLst/>
                      </a:prstGeom>
                      <a:solidFill>
                        <a:schemeClr val="bg1">
                          <a:alpha val="49019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" name="Объект 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3970819"/>
              </p:ext>
            </p:extLst>
          </p:nvPr>
        </p:nvGraphicFramePr>
        <p:xfrm>
          <a:off x="3549650" y="4420234"/>
          <a:ext cx="1370945" cy="11812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22" name="Формула" r:id="rId36" imgW="444240" imgH="380880" progId="Equation.3">
                  <p:embed/>
                </p:oleObj>
              </mc:Choice>
              <mc:Fallback>
                <p:oleObj name="Формула" r:id="rId36" imgW="444240" imgH="380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9650" y="4420234"/>
                        <a:ext cx="1370945" cy="1181209"/>
                      </a:xfrm>
                      <a:prstGeom prst="rect">
                        <a:avLst/>
                      </a:prstGeom>
                      <a:solidFill>
                        <a:schemeClr val="bg1">
                          <a:alpha val="49019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Скругленный прямоугольник 64"/>
          <p:cNvSpPr/>
          <p:nvPr/>
        </p:nvSpPr>
        <p:spPr>
          <a:xfrm>
            <a:off x="3348362" y="4365104"/>
            <a:ext cx="1655686" cy="1220422"/>
          </a:xfrm>
          <a:prstGeom prst="roundRect">
            <a:avLst>
              <a:gd name="adj" fmla="val 25464"/>
            </a:avLst>
          </a:prstGeom>
          <a:noFill/>
          <a:ln w="3175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kern="0">
              <a:solidFill>
                <a:srgbClr val="FFFFFF"/>
              </a:solidFill>
              <a:latin typeface="Arial"/>
            </a:endParaRPr>
          </a:p>
        </p:txBody>
      </p:sp>
      <p:graphicFrame>
        <p:nvGraphicFramePr>
          <p:cNvPr id="66" name="Объект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6837341"/>
              </p:ext>
            </p:extLst>
          </p:nvPr>
        </p:nvGraphicFramePr>
        <p:xfrm>
          <a:off x="5421638" y="4660075"/>
          <a:ext cx="2314575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23" name="Формула" r:id="rId38" imgW="1028520" imgH="368280" progId="Equation.3">
                  <p:embed/>
                </p:oleObj>
              </mc:Choice>
              <mc:Fallback>
                <p:oleObj name="Формула" r:id="rId38" imgW="1028520" imgH="368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1638" y="4660075"/>
                        <a:ext cx="2314575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" name="Oval 14"/>
          <p:cNvSpPr>
            <a:spLocks noChangeArrowheads="1"/>
          </p:cNvSpPr>
          <p:nvPr/>
        </p:nvSpPr>
        <p:spPr bwMode="auto">
          <a:xfrm>
            <a:off x="206829" y="5877272"/>
            <a:ext cx="381000" cy="381000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ru-RU" sz="1800" dirty="0" smtClean="0">
                <a:solidFill>
                  <a:srgbClr val="000000"/>
                </a:solidFill>
              </a:rPr>
              <a:t>3</a:t>
            </a:r>
            <a:endParaRPr lang="ru-RU" altLang="ru-RU" sz="1800" dirty="0" smtClean="0">
              <a:solidFill>
                <a:srgbClr val="000000"/>
              </a:solidFill>
            </a:endParaRPr>
          </a:p>
        </p:txBody>
      </p:sp>
      <p:graphicFrame>
        <p:nvGraphicFramePr>
          <p:cNvPr id="68" name="Объект 6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1081470"/>
              </p:ext>
            </p:extLst>
          </p:nvPr>
        </p:nvGraphicFramePr>
        <p:xfrm>
          <a:off x="2825949" y="3008095"/>
          <a:ext cx="1243012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24" name="Формула" r:id="rId40" imgW="406080" imgH="203040" progId="Equation.3">
                  <p:embed/>
                </p:oleObj>
              </mc:Choice>
              <mc:Fallback>
                <p:oleObj name="Формула" r:id="rId40" imgW="4060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5949" y="3008095"/>
                        <a:ext cx="1243012" cy="625475"/>
                      </a:xfrm>
                      <a:prstGeom prst="rect">
                        <a:avLst/>
                      </a:prstGeom>
                      <a:solidFill>
                        <a:schemeClr val="bg1">
                          <a:alpha val="49019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" name="Объект 6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1354478"/>
              </p:ext>
            </p:extLst>
          </p:nvPr>
        </p:nvGraphicFramePr>
        <p:xfrm>
          <a:off x="7526673" y="2996952"/>
          <a:ext cx="968375" cy="538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25" name="Формула" r:id="rId42" imgW="368280" imgH="203040" progId="Equation.3">
                  <p:embed/>
                </p:oleObj>
              </mc:Choice>
              <mc:Fallback>
                <p:oleObj name="Формула" r:id="rId42" imgW="3682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6673" y="2996952"/>
                        <a:ext cx="968375" cy="538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" name="Скругленный прямоугольник 3"/>
          <p:cNvSpPr>
            <a:spLocks noChangeArrowheads="1"/>
          </p:cNvSpPr>
          <p:nvPr/>
        </p:nvSpPr>
        <p:spPr bwMode="auto">
          <a:xfrm>
            <a:off x="2867181" y="2959224"/>
            <a:ext cx="1236507" cy="685800"/>
          </a:xfrm>
          <a:prstGeom prst="roundRect">
            <a:avLst>
              <a:gd name="adj" fmla="val 27546"/>
            </a:avLst>
          </a:prstGeom>
          <a:noFill/>
          <a:ln w="2857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Arial"/>
            </a:endParaRPr>
          </a:p>
        </p:txBody>
      </p:sp>
      <p:sp>
        <p:nvSpPr>
          <p:cNvPr id="71" name="Скругленный прямоугольник 3"/>
          <p:cNvSpPr>
            <a:spLocks noChangeArrowheads="1"/>
          </p:cNvSpPr>
          <p:nvPr/>
        </p:nvSpPr>
        <p:spPr bwMode="auto">
          <a:xfrm>
            <a:off x="7824095" y="2891036"/>
            <a:ext cx="684213" cy="766564"/>
          </a:xfrm>
          <a:prstGeom prst="roundRect">
            <a:avLst>
              <a:gd name="adj" fmla="val 27546"/>
            </a:avLst>
          </a:prstGeom>
          <a:noFill/>
          <a:ln w="2857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Arial"/>
            </a:endParaRPr>
          </a:p>
        </p:txBody>
      </p:sp>
      <p:graphicFrame>
        <p:nvGraphicFramePr>
          <p:cNvPr id="72" name="Objec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4302073"/>
              </p:ext>
            </p:extLst>
          </p:nvPr>
        </p:nvGraphicFramePr>
        <p:xfrm>
          <a:off x="3499869" y="5752147"/>
          <a:ext cx="1482077" cy="101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26" name="Формула" r:id="rId44" imgW="520560" imgH="355320" progId="Equation.3">
                  <p:embed/>
                </p:oleObj>
              </mc:Choice>
              <mc:Fallback>
                <p:oleObj name="Формула" r:id="rId44" imgW="520560" imgH="355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9869" y="5752147"/>
                        <a:ext cx="1482077" cy="1012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" name="Скругленный прямоугольник 3"/>
          <p:cNvSpPr>
            <a:spLocks noChangeArrowheads="1"/>
          </p:cNvSpPr>
          <p:nvPr/>
        </p:nvSpPr>
        <p:spPr bwMode="auto">
          <a:xfrm>
            <a:off x="3415984" y="5724872"/>
            <a:ext cx="1662630" cy="1066800"/>
          </a:xfrm>
          <a:prstGeom prst="roundRect">
            <a:avLst>
              <a:gd name="adj" fmla="val 27546"/>
            </a:avLst>
          </a:prstGeom>
          <a:noFill/>
          <a:ln w="2857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Arial"/>
            </a:endParaRPr>
          </a:p>
        </p:txBody>
      </p:sp>
      <p:graphicFrame>
        <p:nvGraphicFramePr>
          <p:cNvPr id="74" name="Objec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5700326"/>
              </p:ext>
            </p:extLst>
          </p:nvPr>
        </p:nvGraphicFramePr>
        <p:xfrm>
          <a:off x="5450945" y="5869260"/>
          <a:ext cx="1171575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27" name="Формула" r:id="rId46" imgW="520560" imgH="355320" progId="Equation.3">
                  <p:embed/>
                </p:oleObj>
              </mc:Choice>
              <mc:Fallback>
                <p:oleObj name="Формула" r:id="rId46" imgW="520560" imgH="355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0945" y="5869260"/>
                        <a:ext cx="1171575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72178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9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8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7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2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7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6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8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3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8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28585E-6 L -0.22344 0.39339 " pathEditMode="relative" rAng="0" ptsTypes="AA">
                                      <p:cBhvr>
                                        <p:cTn id="282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81" y="196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11111E-6 L -0.59879 0.3912 " pathEditMode="relative" rAng="0" ptsTypes="AA">
                                      <p:cBhvr>
                                        <p:cTn id="286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48" y="1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8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5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4" grpId="0" animBg="1"/>
      <p:bldP spid="13" grpId="0" animBg="1"/>
      <p:bldP spid="15" grpId="0" animBg="1"/>
      <p:bldP spid="43" grpId="0"/>
      <p:bldP spid="44" grpId="0" animBg="1"/>
      <p:bldP spid="45" grpId="0" animBg="1"/>
      <p:bldP spid="46" grpId="0" animBg="1"/>
      <p:bldP spid="54" grpId="0" animBg="1"/>
      <p:bldP spid="59" grpId="0" animBg="1"/>
      <p:bldP spid="61" grpId="0" animBg="1"/>
      <p:bldP spid="62" grpId="0" animBg="1"/>
      <p:bldP spid="65" grpId="0" animBg="1"/>
      <p:bldP spid="67" grpId="0" animBg="1"/>
      <p:bldP spid="70" grpId="0" animBg="1"/>
      <p:bldP spid="71" grpId="0" animBg="1"/>
      <p:bldP spid="7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250825" y="1700213"/>
            <a:ext cx="8713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ru-RU" altLang="ru-RU" sz="2400" smtClean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609600" y="2438400"/>
            <a:ext cx="2590800" cy="277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b="1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А. </a:t>
            </a:r>
            <a:r>
              <a:rPr lang="en-US" altLang="ru-RU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ru-RU" altLang="ru-RU" b="1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100 В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b="1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Б. </a:t>
            </a:r>
            <a:r>
              <a:rPr lang="ru-RU" altLang="ru-RU" b="1" smtClean="0">
                <a:solidFill>
                  <a:srgbClr val="000000"/>
                </a:solidFill>
                <a:latin typeface="Times New Roman" pitchFamily="18" charset="0"/>
                <a:cs typeface="Arial" charset="0"/>
                <a:sym typeface="Symbol" pitchFamily="18" charset="2"/>
              </a:rPr>
              <a:t> </a:t>
            </a:r>
            <a:r>
              <a:rPr lang="ru-RU" altLang="ru-RU" b="1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100 В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b="1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В. 100 В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b="1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Г. 0 В</a:t>
            </a:r>
          </a:p>
        </p:txBody>
      </p:sp>
      <p:grpSp>
        <p:nvGrpSpPr>
          <p:cNvPr id="13316" name="Group 8"/>
          <p:cNvGrpSpPr>
            <a:grpSpLocks/>
          </p:cNvGrpSpPr>
          <p:nvPr/>
        </p:nvGrpSpPr>
        <p:grpSpPr bwMode="auto">
          <a:xfrm>
            <a:off x="4876800" y="1752600"/>
            <a:ext cx="2879725" cy="1655763"/>
            <a:chOff x="3107" y="1933"/>
            <a:chExt cx="1814" cy="725"/>
          </a:xfrm>
        </p:grpSpPr>
        <p:sp>
          <p:nvSpPr>
            <p:cNvPr id="13331" name="Line 9"/>
            <p:cNvSpPr>
              <a:spLocks noChangeShapeType="1"/>
            </p:cNvSpPr>
            <p:nvPr/>
          </p:nvSpPr>
          <p:spPr bwMode="auto">
            <a:xfrm>
              <a:off x="3107" y="2432"/>
              <a:ext cx="1814" cy="22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3332" name="Line 10"/>
            <p:cNvSpPr>
              <a:spLocks noChangeShapeType="1"/>
            </p:cNvSpPr>
            <p:nvPr/>
          </p:nvSpPr>
          <p:spPr bwMode="auto">
            <a:xfrm flipV="1">
              <a:off x="3107" y="1933"/>
              <a:ext cx="1814" cy="22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3333" name="Line 11"/>
            <p:cNvSpPr>
              <a:spLocks noChangeShapeType="1"/>
            </p:cNvSpPr>
            <p:nvPr/>
          </p:nvSpPr>
          <p:spPr bwMode="auto">
            <a:xfrm>
              <a:off x="3107" y="2296"/>
              <a:ext cx="181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3317" name="Oval 12"/>
          <p:cNvSpPr>
            <a:spLocks noChangeArrowheads="1"/>
          </p:cNvSpPr>
          <p:nvPr/>
        </p:nvSpPr>
        <p:spPr bwMode="auto">
          <a:xfrm>
            <a:off x="5453063" y="2328863"/>
            <a:ext cx="144462" cy="1444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smtClean="0">
              <a:solidFill>
                <a:srgbClr val="000000"/>
              </a:solidFill>
            </a:endParaRPr>
          </a:p>
        </p:txBody>
      </p:sp>
      <p:sp>
        <p:nvSpPr>
          <p:cNvPr id="13318" name="Oval 13"/>
          <p:cNvSpPr>
            <a:spLocks noChangeArrowheads="1"/>
          </p:cNvSpPr>
          <p:nvPr/>
        </p:nvSpPr>
        <p:spPr bwMode="auto">
          <a:xfrm>
            <a:off x="7086600" y="2514600"/>
            <a:ext cx="144463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smtClean="0">
              <a:solidFill>
                <a:srgbClr val="000000"/>
              </a:solidFill>
            </a:endParaRPr>
          </a:p>
        </p:txBody>
      </p:sp>
      <p:sp>
        <p:nvSpPr>
          <p:cNvPr id="13319" name="Text Box 14"/>
          <p:cNvSpPr txBox="1">
            <a:spLocks noChangeArrowheads="1"/>
          </p:cNvSpPr>
          <p:nvPr/>
        </p:nvSpPr>
        <p:spPr bwMode="auto">
          <a:xfrm>
            <a:off x="5668963" y="2062163"/>
            <a:ext cx="4413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ru-RU" sz="2800" b="1" smtClean="0">
                <a:solidFill>
                  <a:srgbClr val="000000"/>
                </a:solidFill>
                <a:cs typeface="Arial" charset="0"/>
              </a:rPr>
              <a:t>A</a:t>
            </a:r>
            <a:endParaRPr lang="ru-RU" altLang="ru-RU" sz="28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3320" name="Rectangle 15"/>
          <p:cNvSpPr>
            <a:spLocks noChangeArrowheads="1"/>
          </p:cNvSpPr>
          <p:nvPr/>
        </p:nvSpPr>
        <p:spPr bwMode="auto">
          <a:xfrm>
            <a:off x="7391400" y="2667000"/>
            <a:ext cx="441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ru-RU" sz="2800" b="1" smtClean="0">
                <a:solidFill>
                  <a:srgbClr val="000000"/>
                </a:solidFill>
                <a:cs typeface="Arial" charset="0"/>
              </a:rPr>
              <a:t>B</a:t>
            </a:r>
            <a:endParaRPr lang="ru-RU" altLang="ru-RU" sz="2800" b="1" smtClean="0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13321" name="Group 16"/>
          <p:cNvGrpSpPr>
            <a:grpSpLocks/>
          </p:cNvGrpSpPr>
          <p:nvPr/>
        </p:nvGrpSpPr>
        <p:grpSpPr bwMode="auto">
          <a:xfrm>
            <a:off x="7848600" y="1752600"/>
            <a:ext cx="387350" cy="457200"/>
            <a:chOff x="2913" y="3850"/>
            <a:chExt cx="244" cy="288"/>
          </a:xfrm>
        </p:grpSpPr>
        <p:sp>
          <p:nvSpPr>
            <p:cNvPr id="13329" name="Text Box 17"/>
            <p:cNvSpPr txBox="1">
              <a:spLocks noChangeArrowheads="1"/>
            </p:cNvSpPr>
            <p:nvPr/>
          </p:nvSpPr>
          <p:spPr bwMode="auto">
            <a:xfrm>
              <a:off x="2913" y="3850"/>
              <a:ext cx="2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ru-RU" altLang="ru-RU" sz="2400" b="1" smtClean="0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Е</a:t>
              </a:r>
            </a:p>
          </p:txBody>
        </p:sp>
        <p:sp>
          <p:nvSpPr>
            <p:cNvPr id="13330" name="Line 18"/>
            <p:cNvSpPr>
              <a:spLocks noChangeShapeType="1"/>
            </p:cNvSpPr>
            <p:nvPr/>
          </p:nvSpPr>
          <p:spPr bwMode="auto">
            <a:xfrm>
              <a:off x="2971" y="3884"/>
              <a:ext cx="1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3322" name="Text Box 19"/>
          <p:cNvSpPr txBox="1">
            <a:spLocks noChangeArrowheads="1"/>
          </p:cNvSpPr>
          <p:nvPr/>
        </p:nvSpPr>
        <p:spPr bwMode="auto">
          <a:xfrm>
            <a:off x="304800" y="1143000"/>
            <a:ext cx="55626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sz="2800" b="1" smtClean="0">
                <a:solidFill>
                  <a:srgbClr val="000000"/>
                </a:solidFill>
                <a:latin typeface="Times New Roman" pitchFamily="18" charset="0"/>
              </a:rPr>
              <a:t>Потенциал точки А равен 100 В. Потенциал точки В?</a:t>
            </a:r>
            <a:endParaRPr lang="ru-RU" altLang="ru-RU" sz="28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129059" name="Object 14"/>
          <p:cNvGraphicFramePr>
            <a:graphicFrameLocks noChangeAspect="1"/>
          </p:cNvGraphicFramePr>
          <p:nvPr/>
        </p:nvGraphicFramePr>
        <p:xfrm>
          <a:off x="3581400" y="3962400"/>
          <a:ext cx="3816350" cy="1125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5" name="Equation" r:id="rId3" imgW="1549400" imgH="457200" progId="Equation.DSMT4">
                  <p:embed/>
                </p:oleObj>
              </mc:Choice>
              <mc:Fallback>
                <p:oleObj name="Equation" r:id="rId3" imgW="15494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3962400"/>
                        <a:ext cx="3816350" cy="1125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4" name="WordArt 7"/>
          <p:cNvSpPr>
            <a:spLocks noChangeArrowheads="1" noChangeShapeType="1" noTextEdit="1"/>
          </p:cNvSpPr>
          <p:nvPr/>
        </p:nvSpPr>
        <p:spPr bwMode="auto">
          <a:xfrm>
            <a:off x="228600" y="457200"/>
            <a:ext cx="86868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ial"/>
              </a:rPr>
              <a:t>Связь между напряженностью и напряжением</a:t>
            </a:r>
          </a:p>
        </p:txBody>
      </p:sp>
      <p:sp>
        <p:nvSpPr>
          <p:cNvPr id="57352" name="AutoShape 8"/>
          <p:cNvSpPr>
            <a:spLocks noChangeArrowheads="1"/>
          </p:cNvSpPr>
          <p:nvPr/>
        </p:nvSpPr>
        <p:spPr bwMode="auto">
          <a:xfrm>
            <a:off x="3352800" y="3886200"/>
            <a:ext cx="4343400" cy="1219200"/>
          </a:xfrm>
          <a:prstGeom prst="roundRect">
            <a:avLst>
              <a:gd name="adj" fmla="val 30208"/>
            </a:avLst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smtClean="0">
              <a:solidFill>
                <a:srgbClr val="000000"/>
              </a:solidFill>
            </a:endParaRPr>
          </a:p>
        </p:txBody>
      </p:sp>
      <p:sp>
        <p:nvSpPr>
          <p:cNvPr id="2" name="AutoShape 8"/>
          <p:cNvSpPr>
            <a:spLocks noChangeArrowheads="1"/>
          </p:cNvSpPr>
          <p:nvPr/>
        </p:nvSpPr>
        <p:spPr bwMode="auto">
          <a:xfrm>
            <a:off x="533400" y="3124200"/>
            <a:ext cx="2209800" cy="685800"/>
          </a:xfrm>
          <a:prstGeom prst="roundRect">
            <a:avLst>
              <a:gd name="adj" fmla="val 30208"/>
            </a:avLst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smtClean="0">
              <a:solidFill>
                <a:srgbClr val="000000"/>
              </a:solidFill>
            </a:endParaRPr>
          </a:p>
        </p:txBody>
      </p:sp>
      <p:sp>
        <p:nvSpPr>
          <p:cNvPr id="134166" name="Arc 22"/>
          <p:cNvSpPr>
            <a:spLocks/>
          </p:cNvSpPr>
          <p:nvPr/>
        </p:nvSpPr>
        <p:spPr bwMode="auto">
          <a:xfrm rot="3868467">
            <a:off x="4625181" y="2137569"/>
            <a:ext cx="922338" cy="1219200"/>
          </a:xfrm>
          <a:custGeom>
            <a:avLst/>
            <a:gdLst>
              <a:gd name="T0" fmla="*/ 0 w 16340"/>
              <a:gd name="T1" fmla="*/ 0 h 21600"/>
              <a:gd name="T2" fmla="*/ 2147483647 w 16340"/>
              <a:gd name="T3" fmla="*/ 2147483647 h 21600"/>
              <a:gd name="T4" fmla="*/ 0 w 1634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340" h="21600" fill="none" extrusionOk="0">
                <a:moveTo>
                  <a:pt x="0" y="0"/>
                </a:moveTo>
                <a:cubicBezTo>
                  <a:pt x="6273" y="0"/>
                  <a:pt x="12236" y="2727"/>
                  <a:pt x="16339" y="7473"/>
                </a:cubicBezTo>
              </a:path>
              <a:path w="16340" h="21600" stroke="0" extrusionOk="0">
                <a:moveTo>
                  <a:pt x="0" y="0"/>
                </a:moveTo>
                <a:cubicBezTo>
                  <a:pt x="6273" y="0"/>
                  <a:pt x="12236" y="2727"/>
                  <a:pt x="16339" y="7473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rgbClr val="00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34167" name="Arc 23"/>
          <p:cNvSpPr>
            <a:spLocks noChangeAspect="1"/>
          </p:cNvSpPr>
          <p:nvPr/>
        </p:nvSpPr>
        <p:spPr bwMode="auto">
          <a:xfrm rot="3868467">
            <a:off x="5698332" y="1918493"/>
            <a:ext cx="1479550" cy="1954213"/>
          </a:xfrm>
          <a:custGeom>
            <a:avLst/>
            <a:gdLst>
              <a:gd name="T0" fmla="*/ 0 w 16340"/>
              <a:gd name="T1" fmla="*/ 0 h 21600"/>
              <a:gd name="T2" fmla="*/ 2147483647 w 16340"/>
              <a:gd name="T3" fmla="*/ 2147483647 h 21600"/>
              <a:gd name="T4" fmla="*/ 0 w 1634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340" h="21600" fill="none" extrusionOk="0">
                <a:moveTo>
                  <a:pt x="0" y="0"/>
                </a:moveTo>
                <a:cubicBezTo>
                  <a:pt x="6273" y="0"/>
                  <a:pt x="12236" y="2727"/>
                  <a:pt x="16339" y="7473"/>
                </a:cubicBezTo>
              </a:path>
              <a:path w="16340" h="21600" stroke="0" extrusionOk="0">
                <a:moveTo>
                  <a:pt x="0" y="0"/>
                </a:moveTo>
                <a:cubicBezTo>
                  <a:pt x="6273" y="0"/>
                  <a:pt x="12236" y="2727"/>
                  <a:pt x="16339" y="7473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rgbClr val="00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673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4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34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9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9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9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57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2" grpId="0" animBg="1"/>
      <p:bldP spid="2" grpId="0" animBg="1"/>
      <p:bldP spid="134166" grpId="0" animBg="1"/>
      <p:bldP spid="13416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6"/>
          <p:cNvGrpSpPr>
            <a:grpSpLocks/>
          </p:cNvGrpSpPr>
          <p:nvPr/>
        </p:nvGrpSpPr>
        <p:grpSpPr bwMode="auto">
          <a:xfrm>
            <a:off x="457200" y="2590800"/>
            <a:ext cx="3200400" cy="320675"/>
            <a:chOff x="288" y="2064"/>
            <a:chExt cx="2016" cy="202"/>
          </a:xfrm>
        </p:grpSpPr>
        <p:sp>
          <p:nvSpPr>
            <p:cNvPr id="14359" name="Line 4"/>
            <p:cNvSpPr>
              <a:spLocks noChangeShapeType="1"/>
            </p:cNvSpPr>
            <p:nvPr/>
          </p:nvSpPr>
          <p:spPr bwMode="auto">
            <a:xfrm>
              <a:off x="480" y="2160"/>
              <a:ext cx="1824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4360" name="Oval 5"/>
            <p:cNvSpPr>
              <a:spLocks noChangeAspect="1" noChangeArrowheads="1"/>
            </p:cNvSpPr>
            <p:nvPr/>
          </p:nvSpPr>
          <p:spPr bwMode="auto">
            <a:xfrm>
              <a:off x="288" y="2064"/>
              <a:ext cx="202" cy="202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ru-RU" altLang="ru-RU" sz="180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4339" name="Group 7"/>
          <p:cNvGrpSpPr>
            <a:grpSpLocks/>
          </p:cNvGrpSpPr>
          <p:nvPr/>
        </p:nvGrpSpPr>
        <p:grpSpPr bwMode="auto">
          <a:xfrm flipH="1">
            <a:off x="5486400" y="2590800"/>
            <a:ext cx="3200400" cy="320675"/>
            <a:chOff x="288" y="2064"/>
            <a:chExt cx="2016" cy="202"/>
          </a:xfrm>
        </p:grpSpPr>
        <p:sp>
          <p:nvSpPr>
            <p:cNvPr id="14357" name="Line 8"/>
            <p:cNvSpPr>
              <a:spLocks noChangeShapeType="1"/>
            </p:cNvSpPr>
            <p:nvPr/>
          </p:nvSpPr>
          <p:spPr bwMode="auto">
            <a:xfrm>
              <a:off x="480" y="2160"/>
              <a:ext cx="1824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4358" name="Oval 9"/>
            <p:cNvSpPr>
              <a:spLocks noChangeAspect="1" noChangeArrowheads="1"/>
            </p:cNvSpPr>
            <p:nvPr/>
          </p:nvSpPr>
          <p:spPr bwMode="auto">
            <a:xfrm>
              <a:off x="288" y="2064"/>
              <a:ext cx="202" cy="202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ru-RU" altLang="ru-RU" sz="18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4340" name="Line 10"/>
          <p:cNvSpPr>
            <a:spLocks noChangeShapeType="1"/>
          </p:cNvSpPr>
          <p:nvPr/>
        </p:nvSpPr>
        <p:spPr bwMode="auto">
          <a:xfrm flipV="1">
            <a:off x="457200" y="2514600"/>
            <a:ext cx="304800" cy="457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4341" name="Line 11"/>
          <p:cNvSpPr>
            <a:spLocks noChangeShapeType="1"/>
          </p:cNvSpPr>
          <p:nvPr/>
        </p:nvSpPr>
        <p:spPr bwMode="auto">
          <a:xfrm flipV="1">
            <a:off x="8382000" y="2514600"/>
            <a:ext cx="304800" cy="457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4342" name="Line 12"/>
          <p:cNvSpPr>
            <a:spLocks noChangeShapeType="1"/>
          </p:cNvSpPr>
          <p:nvPr/>
        </p:nvSpPr>
        <p:spPr bwMode="auto">
          <a:xfrm flipV="1">
            <a:off x="3581400" y="1447800"/>
            <a:ext cx="1447800" cy="1295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oval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4343" name="Text Box 13"/>
          <p:cNvSpPr txBox="1">
            <a:spLocks noChangeArrowheads="1"/>
          </p:cNvSpPr>
          <p:nvPr/>
        </p:nvSpPr>
        <p:spPr bwMode="auto">
          <a:xfrm>
            <a:off x="304800" y="1981200"/>
            <a:ext cx="152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altLang="ru-RU" sz="3600" b="1" smtClean="0">
                <a:solidFill>
                  <a:srgbClr val="0000FF"/>
                </a:solidFill>
              </a:rPr>
              <a:t> </a:t>
            </a:r>
            <a:r>
              <a:rPr lang="ru-RU" altLang="ru-RU" sz="3600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</a:t>
            </a:r>
          </a:p>
        </p:txBody>
      </p:sp>
      <p:sp>
        <p:nvSpPr>
          <p:cNvPr id="14344" name="Text Box 14"/>
          <p:cNvSpPr txBox="1">
            <a:spLocks noChangeArrowheads="1"/>
          </p:cNvSpPr>
          <p:nvPr/>
        </p:nvSpPr>
        <p:spPr bwMode="auto">
          <a:xfrm>
            <a:off x="7696200" y="2025650"/>
            <a:ext cx="152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sz="36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220 </a:t>
            </a:r>
            <a:r>
              <a:rPr lang="ru-RU" altLang="ru-RU" sz="3600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</a:t>
            </a:r>
          </a:p>
        </p:txBody>
      </p:sp>
      <p:sp>
        <p:nvSpPr>
          <p:cNvPr id="106512" name="AutoShape 16"/>
          <p:cNvSpPr>
            <a:spLocks noChangeArrowheads="1"/>
          </p:cNvSpPr>
          <p:nvPr/>
        </p:nvSpPr>
        <p:spPr bwMode="auto">
          <a:xfrm>
            <a:off x="4876800" y="1143000"/>
            <a:ext cx="1524000" cy="15240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20249" y="10530"/>
                </a:moveTo>
                <a:cubicBezTo>
                  <a:pt x="20103" y="5416"/>
                  <a:pt x="15915" y="1347"/>
                  <a:pt x="10800" y="1347"/>
                </a:cubicBezTo>
                <a:cubicBezTo>
                  <a:pt x="8407" y="1347"/>
                  <a:pt x="6104" y="2253"/>
                  <a:pt x="4354" y="3885"/>
                </a:cubicBezTo>
                <a:lnTo>
                  <a:pt x="3436" y="2899"/>
                </a:lnTo>
                <a:cubicBezTo>
                  <a:pt x="5435" y="1036"/>
                  <a:pt x="8066" y="0"/>
                  <a:pt x="10800" y="0"/>
                </a:cubicBezTo>
                <a:cubicBezTo>
                  <a:pt x="16644" y="0"/>
                  <a:pt x="21428" y="4649"/>
                  <a:pt x="21595" y="10491"/>
                </a:cubicBezTo>
                <a:lnTo>
                  <a:pt x="24294" y="10414"/>
                </a:lnTo>
                <a:lnTo>
                  <a:pt x="21019" y="13882"/>
                </a:lnTo>
                <a:lnTo>
                  <a:pt x="17550" y="10607"/>
                </a:lnTo>
                <a:lnTo>
                  <a:pt x="20249" y="1053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graphicFrame>
        <p:nvGraphicFramePr>
          <p:cNvPr id="14346" name="Object 17"/>
          <p:cNvGraphicFramePr>
            <a:graphicFrameLocks noChangeAspect="1"/>
          </p:cNvGraphicFramePr>
          <p:nvPr/>
        </p:nvGraphicFramePr>
        <p:xfrm>
          <a:off x="914400" y="228600"/>
          <a:ext cx="2286000" cy="150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10" name="Формула" r:id="rId3" imgW="520474" imgH="342751" progId="Equation.3">
                  <p:embed/>
                </p:oleObj>
              </mc:Choice>
              <mc:Fallback>
                <p:oleObj name="Формула" r:id="rId3" imgW="520474" imgH="34275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28600"/>
                        <a:ext cx="2286000" cy="1504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514" name="Line 18"/>
          <p:cNvSpPr>
            <a:spLocks noChangeShapeType="1"/>
          </p:cNvSpPr>
          <p:nvPr/>
        </p:nvSpPr>
        <p:spPr bwMode="auto">
          <a:xfrm>
            <a:off x="3048000" y="1066800"/>
            <a:ext cx="0" cy="685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6515" name="Line 19"/>
          <p:cNvSpPr>
            <a:spLocks noChangeShapeType="1"/>
          </p:cNvSpPr>
          <p:nvPr/>
        </p:nvSpPr>
        <p:spPr bwMode="auto">
          <a:xfrm flipV="1">
            <a:off x="990600" y="609600"/>
            <a:ext cx="0" cy="685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6516" name="Freeform 20"/>
          <p:cNvSpPr>
            <a:spLocks noChangeAspect="1"/>
          </p:cNvSpPr>
          <p:nvPr/>
        </p:nvSpPr>
        <p:spPr bwMode="auto">
          <a:xfrm rot="1878446">
            <a:off x="5181600" y="1447800"/>
            <a:ext cx="225425" cy="1268413"/>
          </a:xfrm>
          <a:custGeom>
            <a:avLst/>
            <a:gdLst>
              <a:gd name="T0" fmla="*/ 2147483647 w 142"/>
              <a:gd name="T1" fmla="*/ 0 h 799"/>
              <a:gd name="T2" fmla="*/ 0 w 142"/>
              <a:gd name="T3" fmla="*/ 2147483647 h 799"/>
              <a:gd name="T4" fmla="*/ 2147483647 w 142"/>
              <a:gd name="T5" fmla="*/ 2147483647 h 799"/>
              <a:gd name="T6" fmla="*/ 2147483647 w 142"/>
              <a:gd name="T7" fmla="*/ 2147483647 h 79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42" h="799">
                <a:moveTo>
                  <a:pt x="42" y="0"/>
                </a:moveTo>
                <a:lnTo>
                  <a:pt x="0" y="507"/>
                </a:lnTo>
                <a:lnTo>
                  <a:pt x="142" y="251"/>
                </a:lnTo>
                <a:lnTo>
                  <a:pt x="114" y="799"/>
                </a:lnTo>
              </a:path>
            </a:pathLst>
          </a:custGeom>
          <a:noFill/>
          <a:ln w="57150" cmpd="sng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6519" name="Text Box 23"/>
          <p:cNvSpPr txBox="1">
            <a:spLocks noChangeArrowheads="1"/>
          </p:cNvSpPr>
          <p:nvPr/>
        </p:nvSpPr>
        <p:spPr bwMode="auto">
          <a:xfrm>
            <a:off x="304800" y="4572000"/>
            <a:ext cx="6096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sz="4000" smtClean="0">
                <a:solidFill>
                  <a:srgbClr val="000000"/>
                </a:solidFill>
                <a:latin typeface="Times New Roman" pitchFamily="18" charset="0"/>
              </a:rPr>
              <a:t>1 метр воздуха пробивает</a:t>
            </a:r>
          </a:p>
        </p:txBody>
      </p:sp>
      <p:sp>
        <p:nvSpPr>
          <p:cNvPr id="106520" name="Text Box 24"/>
          <p:cNvSpPr txBox="1">
            <a:spLocks noChangeArrowheads="1"/>
          </p:cNvSpPr>
          <p:nvPr/>
        </p:nvSpPr>
        <p:spPr bwMode="auto">
          <a:xfrm>
            <a:off x="304800" y="5562600"/>
            <a:ext cx="6096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sz="4000" smtClean="0">
                <a:solidFill>
                  <a:srgbClr val="000000"/>
                </a:solidFill>
                <a:latin typeface="Times New Roman" pitchFamily="18" charset="0"/>
              </a:rPr>
              <a:t>1 км воздуха пробивает</a:t>
            </a:r>
          </a:p>
        </p:txBody>
      </p:sp>
      <p:sp>
        <p:nvSpPr>
          <p:cNvPr id="106521" name="Text Box 25"/>
          <p:cNvSpPr txBox="1">
            <a:spLocks noChangeArrowheads="1"/>
          </p:cNvSpPr>
          <p:nvPr/>
        </p:nvSpPr>
        <p:spPr bwMode="auto">
          <a:xfrm>
            <a:off x="6553200" y="4572000"/>
            <a:ext cx="1905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sz="3600" smtClean="0">
                <a:solidFill>
                  <a:srgbClr val="0000FF"/>
                </a:solidFill>
                <a:latin typeface="Times New Roman" pitchFamily="18" charset="0"/>
              </a:rPr>
              <a:t>3,2</a:t>
            </a:r>
            <a:r>
              <a:rPr lang="ru-RU" altLang="ru-RU" sz="3600" i="1" smtClean="0">
                <a:solidFill>
                  <a:srgbClr val="0000FF"/>
                </a:solidFill>
                <a:latin typeface="Times New Roman" pitchFamily="18" charset="0"/>
              </a:rPr>
              <a:t>МВ</a:t>
            </a:r>
          </a:p>
        </p:txBody>
      </p:sp>
      <p:sp>
        <p:nvSpPr>
          <p:cNvPr id="106522" name="Text Box 26"/>
          <p:cNvSpPr txBox="1">
            <a:spLocks noChangeArrowheads="1"/>
          </p:cNvSpPr>
          <p:nvPr/>
        </p:nvSpPr>
        <p:spPr bwMode="auto">
          <a:xfrm>
            <a:off x="6553200" y="5638800"/>
            <a:ext cx="1905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sz="3600" smtClean="0">
                <a:solidFill>
                  <a:srgbClr val="0000FF"/>
                </a:solidFill>
                <a:latin typeface="Times New Roman" pitchFamily="18" charset="0"/>
              </a:rPr>
              <a:t>3,2</a:t>
            </a:r>
            <a:r>
              <a:rPr lang="ru-RU" altLang="ru-RU" sz="3600" i="1" smtClean="0">
                <a:solidFill>
                  <a:srgbClr val="0000FF"/>
                </a:solidFill>
                <a:latin typeface="Times New Roman" pitchFamily="18" charset="0"/>
              </a:rPr>
              <a:t>ГВ</a:t>
            </a:r>
          </a:p>
        </p:txBody>
      </p:sp>
      <p:grpSp>
        <p:nvGrpSpPr>
          <p:cNvPr id="3" name="Группа 2"/>
          <p:cNvGrpSpPr>
            <a:grpSpLocks/>
          </p:cNvGrpSpPr>
          <p:nvPr/>
        </p:nvGrpSpPr>
        <p:grpSpPr bwMode="auto">
          <a:xfrm>
            <a:off x="447675" y="3367088"/>
            <a:ext cx="8543925" cy="1114425"/>
            <a:chOff x="447675" y="3366775"/>
            <a:chExt cx="8543925" cy="1115050"/>
          </a:xfrm>
        </p:grpSpPr>
        <p:sp>
          <p:nvSpPr>
            <p:cNvPr id="14355" name="Text Box 22"/>
            <p:cNvSpPr txBox="1">
              <a:spLocks noChangeArrowheads="1"/>
            </p:cNvSpPr>
            <p:nvPr/>
          </p:nvSpPr>
          <p:spPr bwMode="auto">
            <a:xfrm>
              <a:off x="2819400" y="3657600"/>
              <a:ext cx="6172200" cy="533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ru-RU" altLang="ru-RU" sz="2900" smtClean="0">
                  <a:solidFill>
                    <a:srgbClr val="000000"/>
                  </a:solidFill>
                  <a:latin typeface="Times New Roman" pitchFamily="18" charset="0"/>
                </a:rPr>
                <a:t>- напряженность поля пробоя воздуха</a:t>
              </a:r>
            </a:p>
          </p:txBody>
        </p:sp>
        <p:graphicFrame>
          <p:nvGraphicFramePr>
            <p:cNvPr id="14356" name="Объект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04922108"/>
                </p:ext>
              </p:extLst>
            </p:nvPr>
          </p:nvGraphicFramePr>
          <p:xfrm>
            <a:off x="447675" y="3366775"/>
            <a:ext cx="2109787" cy="1115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11" name="Формула" r:id="rId5" imgW="672840" imgH="355320" progId="Equation.3">
                    <p:embed/>
                  </p:oleObj>
                </mc:Choice>
                <mc:Fallback>
                  <p:oleObj name="Формула" r:id="rId5" imgW="672840" imgH="3553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7675" y="3366775"/>
                          <a:ext cx="2109787" cy="11150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5415216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6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65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6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6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65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6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6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6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6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6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6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6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6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65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65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6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6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6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6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6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65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6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12" grpId="0" animBg="1"/>
      <p:bldP spid="106514" grpId="0" animBg="1"/>
      <p:bldP spid="106515" grpId="0" animBg="1"/>
      <p:bldP spid="106516" grpId="0" animBg="1"/>
      <p:bldP spid="106519" grpId="0"/>
      <p:bldP spid="106520" grpId="0"/>
      <p:bldP spid="106521" grpId="0"/>
      <p:bldP spid="1065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1"/>
          <p:cNvSpPr>
            <a:spLocks noChangeArrowheads="1"/>
          </p:cNvSpPr>
          <p:nvPr/>
        </p:nvSpPr>
        <p:spPr bwMode="auto">
          <a:xfrm>
            <a:off x="228600" y="116632"/>
            <a:ext cx="4572000" cy="618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dirty="0" smtClean="0">
                <a:solidFill>
                  <a:srgbClr val="FF0000"/>
                </a:solidFill>
              </a:rPr>
              <a:t>Владимир Маяковский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dirty="0" smtClean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dirty="0" smtClean="0">
                <a:solidFill>
                  <a:srgbClr val="0000FF"/>
                </a:solidFill>
              </a:rPr>
              <a:t>ТУЧКИНЫ ШТУЧКИ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dirty="0" smtClean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dirty="0" smtClean="0">
                <a:solidFill>
                  <a:srgbClr val="000000"/>
                </a:solidFill>
              </a:rPr>
              <a:t>Плыли по небу тучки.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dirty="0" smtClean="0">
                <a:solidFill>
                  <a:srgbClr val="000000"/>
                </a:solidFill>
              </a:rPr>
              <a:t>Тучек - четыре штучки: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dirty="0" smtClean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dirty="0" smtClean="0">
                <a:solidFill>
                  <a:srgbClr val="000000"/>
                </a:solidFill>
              </a:rPr>
              <a:t>от первой до третьей - люди;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dirty="0" smtClean="0">
                <a:solidFill>
                  <a:srgbClr val="000000"/>
                </a:solidFill>
              </a:rPr>
              <a:t>четвертая была </a:t>
            </a:r>
            <a:r>
              <a:rPr lang="ru-RU" altLang="ru-RU" sz="1800" dirty="0" err="1" smtClean="0">
                <a:solidFill>
                  <a:srgbClr val="000000"/>
                </a:solidFill>
              </a:rPr>
              <a:t>верблюдик</a:t>
            </a:r>
            <a:r>
              <a:rPr lang="ru-RU" altLang="ru-RU" sz="1800" dirty="0" smtClean="0">
                <a:solidFill>
                  <a:srgbClr val="000000"/>
                </a:solidFill>
              </a:rPr>
              <a:t>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dirty="0" smtClean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dirty="0" smtClean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dirty="0" smtClean="0">
                <a:solidFill>
                  <a:srgbClr val="000000"/>
                </a:solidFill>
              </a:rPr>
              <a:t>К ним, любопытством объятая,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dirty="0" smtClean="0">
                <a:solidFill>
                  <a:srgbClr val="000000"/>
                </a:solidFill>
              </a:rPr>
              <a:t>по дороге пристала пятая,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dirty="0" smtClean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dirty="0" smtClean="0">
                <a:solidFill>
                  <a:srgbClr val="000000"/>
                </a:solidFill>
              </a:rPr>
              <a:t>от нее в </a:t>
            </a:r>
            <a:r>
              <a:rPr lang="ru-RU" altLang="ru-RU" sz="1800" dirty="0" err="1" smtClean="0">
                <a:solidFill>
                  <a:srgbClr val="000000"/>
                </a:solidFill>
              </a:rPr>
              <a:t>небосинем</a:t>
            </a:r>
            <a:r>
              <a:rPr lang="ru-RU" altLang="ru-RU" sz="1800" dirty="0" smtClean="0">
                <a:solidFill>
                  <a:srgbClr val="000000"/>
                </a:solidFill>
              </a:rPr>
              <a:t> лоне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dirty="0" smtClean="0">
                <a:solidFill>
                  <a:srgbClr val="000000"/>
                </a:solidFill>
              </a:rPr>
              <a:t>разбежались за слоником слоник.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dirty="0" smtClean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dirty="0" smtClean="0">
                <a:solidFill>
                  <a:srgbClr val="000000"/>
                </a:solidFill>
              </a:rPr>
              <a:t>И, не знаю, спугнула шестая ли,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dirty="0" smtClean="0">
                <a:solidFill>
                  <a:srgbClr val="000000"/>
                </a:solidFill>
              </a:rPr>
              <a:t>тучки взяли все - и растаяли.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dirty="0" smtClean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dirty="0" smtClean="0">
                <a:solidFill>
                  <a:srgbClr val="000000"/>
                </a:solidFill>
              </a:rPr>
              <a:t>И следом за ними, гонясь и сжирав,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dirty="0" smtClean="0">
                <a:solidFill>
                  <a:srgbClr val="000000"/>
                </a:solidFill>
              </a:rPr>
              <a:t>солнце погналось - желтый жираф.</a:t>
            </a:r>
          </a:p>
        </p:txBody>
      </p:sp>
      <p:sp>
        <p:nvSpPr>
          <p:cNvPr id="18" name="AutoShape 5"/>
          <p:cNvSpPr>
            <a:spLocks noChangeArrowheads="1"/>
          </p:cNvSpPr>
          <p:nvPr/>
        </p:nvSpPr>
        <p:spPr bwMode="auto">
          <a:xfrm>
            <a:off x="7452320" y="228600"/>
            <a:ext cx="1447800" cy="762000"/>
          </a:xfrm>
          <a:prstGeom prst="cloudCallout">
            <a:avLst>
              <a:gd name="adj1" fmla="val -35528"/>
              <a:gd name="adj2" fmla="val 2791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smtClean="0">
              <a:solidFill>
                <a:srgbClr val="000000"/>
              </a:solidFill>
            </a:endParaRPr>
          </a:p>
        </p:txBody>
      </p:sp>
      <p:sp>
        <p:nvSpPr>
          <p:cNvPr id="19" name="AutoShape 5"/>
          <p:cNvSpPr>
            <a:spLocks noChangeArrowheads="1"/>
          </p:cNvSpPr>
          <p:nvPr/>
        </p:nvSpPr>
        <p:spPr bwMode="auto">
          <a:xfrm>
            <a:off x="4398963" y="263791"/>
            <a:ext cx="1066800" cy="762000"/>
          </a:xfrm>
          <a:prstGeom prst="cloudCallout">
            <a:avLst>
              <a:gd name="adj1" fmla="val -30356"/>
              <a:gd name="adj2" fmla="val 2791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smtClean="0">
              <a:solidFill>
                <a:srgbClr val="000000"/>
              </a:solidFill>
            </a:endParaRPr>
          </a:p>
        </p:txBody>
      </p:sp>
      <p:sp>
        <p:nvSpPr>
          <p:cNvPr id="20" name="AutoShape 5"/>
          <p:cNvSpPr>
            <a:spLocks noChangeArrowheads="1"/>
          </p:cNvSpPr>
          <p:nvPr/>
        </p:nvSpPr>
        <p:spPr bwMode="auto">
          <a:xfrm>
            <a:off x="2853398" y="764704"/>
            <a:ext cx="685800" cy="762000"/>
          </a:xfrm>
          <a:prstGeom prst="cloudCallout">
            <a:avLst>
              <a:gd name="adj1" fmla="val -3472"/>
              <a:gd name="adj2" fmla="val 1833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smtClean="0">
              <a:solidFill>
                <a:srgbClr val="000000"/>
              </a:solidFill>
            </a:endParaRPr>
          </a:p>
        </p:txBody>
      </p:sp>
      <p:sp>
        <p:nvSpPr>
          <p:cNvPr id="21" name="AutoShape 5"/>
          <p:cNvSpPr>
            <a:spLocks noChangeArrowheads="1"/>
          </p:cNvSpPr>
          <p:nvPr/>
        </p:nvSpPr>
        <p:spPr bwMode="auto">
          <a:xfrm>
            <a:off x="5045968" y="959768"/>
            <a:ext cx="2406352" cy="1008112"/>
          </a:xfrm>
          <a:prstGeom prst="cloudCallout">
            <a:avLst>
              <a:gd name="adj1" fmla="val -35528"/>
              <a:gd name="adj2" fmla="val 2791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smtClean="0">
              <a:solidFill>
                <a:srgbClr val="000000"/>
              </a:solidFill>
            </a:endParaRPr>
          </a:p>
        </p:txBody>
      </p:sp>
      <p:pic>
        <p:nvPicPr>
          <p:cNvPr id="22" name="Picture 8" descr="http://kolobuga.ru/wp-content/uploads/2013/03/%D1%81%D0%BE%D0%BB%D0%BD%D1%86%D0%B5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7398" y="430179"/>
            <a:ext cx="3743325" cy="374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2" name="Прямоугольник 1"/>
          <p:cNvSpPr/>
          <p:nvPr/>
        </p:nvSpPr>
        <p:spPr>
          <a:xfrm>
            <a:off x="-208866" y="1967880"/>
            <a:ext cx="3932034" cy="14401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5357" y="2859719"/>
            <a:ext cx="4134595" cy="2009441"/>
            <a:chOff x="3357" y="541"/>
            <a:chExt cx="1898" cy="912"/>
          </a:xfrm>
        </p:grpSpPr>
        <p:sp>
          <p:nvSpPr>
            <p:cNvPr id="15371" name="AutoShape 4"/>
            <p:cNvSpPr>
              <a:spLocks noChangeArrowheads="1"/>
            </p:cNvSpPr>
            <p:nvPr/>
          </p:nvSpPr>
          <p:spPr bwMode="auto">
            <a:xfrm flipV="1">
              <a:off x="3357" y="541"/>
              <a:ext cx="1898" cy="912"/>
            </a:xfrm>
            <a:prstGeom prst="cloudCallout">
              <a:avLst>
                <a:gd name="adj1" fmla="val 9148"/>
                <a:gd name="adj2" fmla="val -712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ru-RU" altLang="ru-RU" sz="1800" smtClean="0">
                <a:solidFill>
                  <a:srgbClr val="000000"/>
                </a:solidFill>
              </a:endParaRPr>
            </a:p>
          </p:txBody>
        </p:sp>
        <p:sp>
          <p:nvSpPr>
            <p:cNvPr id="15372" name="Text Box 11"/>
            <p:cNvSpPr txBox="1">
              <a:spLocks noChangeArrowheads="1"/>
            </p:cNvSpPr>
            <p:nvPr/>
          </p:nvSpPr>
          <p:spPr bwMode="auto">
            <a:xfrm>
              <a:off x="3456" y="960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ru-RU" altLang="ru-RU" sz="2400" b="1" smtClean="0">
                  <a:solidFill>
                    <a:srgbClr val="0000FF"/>
                  </a:solidFill>
                </a:rPr>
                <a:t>_</a:t>
              </a:r>
            </a:p>
          </p:txBody>
        </p:sp>
        <p:sp>
          <p:nvSpPr>
            <p:cNvPr id="15373" name="Text Box 12"/>
            <p:cNvSpPr txBox="1">
              <a:spLocks noChangeArrowheads="1"/>
            </p:cNvSpPr>
            <p:nvPr/>
          </p:nvSpPr>
          <p:spPr bwMode="auto">
            <a:xfrm>
              <a:off x="3984" y="1056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ru-RU" altLang="ru-RU" sz="2400" b="1" smtClean="0">
                  <a:solidFill>
                    <a:srgbClr val="0000FF"/>
                  </a:solidFill>
                </a:rPr>
                <a:t>_</a:t>
              </a:r>
            </a:p>
          </p:txBody>
        </p:sp>
        <p:sp>
          <p:nvSpPr>
            <p:cNvPr id="15374" name="Text Box 13"/>
            <p:cNvSpPr txBox="1">
              <a:spLocks noChangeArrowheads="1"/>
            </p:cNvSpPr>
            <p:nvPr/>
          </p:nvSpPr>
          <p:spPr bwMode="auto">
            <a:xfrm>
              <a:off x="4380" y="1116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ru-RU" altLang="ru-RU" sz="2400" b="1" smtClean="0">
                  <a:solidFill>
                    <a:srgbClr val="0000FF"/>
                  </a:solidFill>
                </a:rPr>
                <a:t>_</a:t>
              </a:r>
            </a:p>
          </p:txBody>
        </p:sp>
        <p:sp>
          <p:nvSpPr>
            <p:cNvPr id="15375" name="Text Box 14"/>
            <p:cNvSpPr txBox="1">
              <a:spLocks noChangeArrowheads="1"/>
            </p:cNvSpPr>
            <p:nvPr/>
          </p:nvSpPr>
          <p:spPr bwMode="auto">
            <a:xfrm>
              <a:off x="3510" y="828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ru-RU" altLang="ru-RU" sz="2400" b="1" dirty="0" smtClean="0">
                  <a:solidFill>
                    <a:srgbClr val="0000FF"/>
                  </a:solidFill>
                </a:rPr>
                <a:t>_</a:t>
              </a:r>
            </a:p>
          </p:txBody>
        </p:sp>
        <p:sp>
          <p:nvSpPr>
            <p:cNvPr id="15376" name="Text Box 16"/>
            <p:cNvSpPr txBox="1">
              <a:spLocks noChangeArrowheads="1"/>
            </p:cNvSpPr>
            <p:nvPr/>
          </p:nvSpPr>
          <p:spPr bwMode="auto">
            <a:xfrm>
              <a:off x="4896" y="1104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ru-RU" altLang="ru-RU" sz="2400" b="1" smtClean="0">
                  <a:solidFill>
                    <a:srgbClr val="0000FF"/>
                  </a:solidFill>
                </a:rPr>
                <a:t>_</a:t>
              </a:r>
            </a:p>
          </p:txBody>
        </p:sp>
        <p:sp>
          <p:nvSpPr>
            <p:cNvPr id="15377" name="Text Box 17"/>
            <p:cNvSpPr txBox="1">
              <a:spLocks noChangeArrowheads="1"/>
            </p:cNvSpPr>
            <p:nvPr/>
          </p:nvSpPr>
          <p:spPr bwMode="auto">
            <a:xfrm>
              <a:off x="3696" y="1056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ru-RU" altLang="ru-RU" sz="2400" b="1" smtClean="0">
                  <a:solidFill>
                    <a:srgbClr val="0000FF"/>
                  </a:solidFill>
                </a:rPr>
                <a:t>_</a:t>
              </a:r>
            </a:p>
          </p:txBody>
        </p:sp>
      </p:grpSp>
      <p:sp useBgFill="1">
        <p:nvSpPr>
          <p:cNvPr id="24" name="Прямоугольник 23"/>
          <p:cNvSpPr/>
          <p:nvPr/>
        </p:nvSpPr>
        <p:spPr>
          <a:xfrm>
            <a:off x="193280" y="5531823"/>
            <a:ext cx="3932034" cy="12983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5364" name="Group 19"/>
          <p:cNvGrpSpPr>
            <a:grpSpLocks/>
          </p:cNvGrpSpPr>
          <p:nvPr/>
        </p:nvGrpSpPr>
        <p:grpSpPr bwMode="auto">
          <a:xfrm>
            <a:off x="-56397" y="4491920"/>
            <a:ext cx="3775720" cy="1961416"/>
            <a:chOff x="432" y="2448"/>
            <a:chExt cx="1824" cy="960"/>
          </a:xfrm>
        </p:grpSpPr>
        <p:sp>
          <p:nvSpPr>
            <p:cNvPr id="15365" name="AutoShape 5"/>
            <p:cNvSpPr>
              <a:spLocks noChangeArrowheads="1"/>
            </p:cNvSpPr>
            <p:nvPr/>
          </p:nvSpPr>
          <p:spPr bwMode="auto">
            <a:xfrm>
              <a:off x="432" y="2496"/>
              <a:ext cx="1824" cy="912"/>
            </a:xfrm>
            <a:prstGeom prst="cloudCallout">
              <a:avLst>
                <a:gd name="adj1" fmla="val -15261"/>
                <a:gd name="adj2" fmla="val 507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ru-RU" altLang="ru-RU" sz="1800" smtClean="0">
                <a:solidFill>
                  <a:srgbClr val="000000"/>
                </a:solidFill>
              </a:endParaRPr>
            </a:p>
          </p:txBody>
        </p:sp>
        <p:sp>
          <p:nvSpPr>
            <p:cNvPr id="15366" name="Text Box 6"/>
            <p:cNvSpPr txBox="1">
              <a:spLocks noChangeArrowheads="1"/>
            </p:cNvSpPr>
            <p:nvPr/>
          </p:nvSpPr>
          <p:spPr bwMode="auto">
            <a:xfrm>
              <a:off x="1392" y="2448"/>
              <a:ext cx="4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ru-RU" altLang="ru-RU" sz="2400" b="1" smtClean="0">
                  <a:solidFill>
                    <a:srgbClr val="FF0000"/>
                  </a:solidFill>
                </a:rPr>
                <a:t>+</a:t>
              </a:r>
            </a:p>
          </p:txBody>
        </p:sp>
        <p:sp>
          <p:nvSpPr>
            <p:cNvPr id="15367" name="Text Box 7"/>
            <p:cNvSpPr txBox="1">
              <a:spLocks noChangeArrowheads="1"/>
            </p:cNvSpPr>
            <p:nvPr/>
          </p:nvSpPr>
          <p:spPr bwMode="auto">
            <a:xfrm>
              <a:off x="1680" y="2448"/>
              <a:ext cx="4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ru-RU" altLang="ru-RU" sz="2400" b="1" smtClean="0">
                  <a:solidFill>
                    <a:srgbClr val="FF0000"/>
                  </a:solidFill>
                </a:rPr>
                <a:t>+</a:t>
              </a:r>
            </a:p>
          </p:txBody>
        </p:sp>
        <p:sp>
          <p:nvSpPr>
            <p:cNvPr id="15368" name="Text Box 8"/>
            <p:cNvSpPr txBox="1">
              <a:spLocks noChangeArrowheads="1"/>
            </p:cNvSpPr>
            <p:nvPr/>
          </p:nvSpPr>
          <p:spPr bwMode="auto">
            <a:xfrm>
              <a:off x="1080" y="2472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ru-RU" altLang="ru-RU" sz="2400" b="1" smtClean="0">
                  <a:solidFill>
                    <a:srgbClr val="FF0000"/>
                  </a:solidFill>
                </a:rPr>
                <a:t>+</a:t>
              </a:r>
            </a:p>
          </p:txBody>
        </p:sp>
        <p:sp>
          <p:nvSpPr>
            <p:cNvPr id="15369" name="Text Box 9"/>
            <p:cNvSpPr txBox="1">
              <a:spLocks noChangeArrowheads="1"/>
            </p:cNvSpPr>
            <p:nvPr/>
          </p:nvSpPr>
          <p:spPr bwMode="auto">
            <a:xfrm>
              <a:off x="1920" y="2592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ru-RU" altLang="ru-RU" sz="2400" b="1" smtClean="0">
                  <a:solidFill>
                    <a:srgbClr val="FF0000"/>
                  </a:solidFill>
                </a:rPr>
                <a:t>+</a:t>
              </a:r>
            </a:p>
          </p:txBody>
        </p:sp>
        <p:sp>
          <p:nvSpPr>
            <p:cNvPr id="15370" name="Text Box 10"/>
            <p:cNvSpPr txBox="1">
              <a:spLocks noChangeArrowheads="1"/>
            </p:cNvSpPr>
            <p:nvPr/>
          </p:nvSpPr>
          <p:spPr bwMode="auto">
            <a:xfrm>
              <a:off x="768" y="2496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ru-RU" altLang="ru-RU" sz="2400" b="1" smtClean="0">
                  <a:solidFill>
                    <a:srgbClr val="FF0000"/>
                  </a:solidFill>
                </a:rPr>
                <a:t>+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458556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7.40741E-7 L 0.49149 -0.0694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66" y="-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81481E-6 L 0.57552 0.0196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67" y="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" grpId="0" animBg="1"/>
      <p:bldP spid="2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19"/>
          <p:cNvGrpSpPr>
            <a:grpSpLocks/>
          </p:cNvGrpSpPr>
          <p:nvPr/>
        </p:nvGrpSpPr>
        <p:grpSpPr bwMode="auto">
          <a:xfrm>
            <a:off x="685800" y="3886200"/>
            <a:ext cx="2895600" cy="1524000"/>
            <a:chOff x="432" y="2448"/>
            <a:chExt cx="1824" cy="960"/>
          </a:xfrm>
        </p:grpSpPr>
        <p:sp>
          <p:nvSpPr>
            <p:cNvPr id="17460" name="AutoShape 5"/>
            <p:cNvSpPr>
              <a:spLocks noChangeArrowheads="1"/>
            </p:cNvSpPr>
            <p:nvPr/>
          </p:nvSpPr>
          <p:spPr bwMode="auto">
            <a:xfrm>
              <a:off x="432" y="2496"/>
              <a:ext cx="1824" cy="912"/>
            </a:xfrm>
            <a:prstGeom prst="cloudCallout">
              <a:avLst>
                <a:gd name="adj1" fmla="val -24343"/>
                <a:gd name="adj2" fmla="val 3837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ru-RU" altLang="ru-RU" sz="1800" smtClean="0">
                <a:solidFill>
                  <a:srgbClr val="000000"/>
                </a:solidFill>
              </a:endParaRPr>
            </a:p>
          </p:txBody>
        </p:sp>
        <p:sp>
          <p:nvSpPr>
            <p:cNvPr id="17461" name="Text Box 6"/>
            <p:cNvSpPr txBox="1">
              <a:spLocks noChangeArrowheads="1"/>
            </p:cNvSpPr>
            <p:nvPr/>
          </p:nvSpPr>
          <p:spPr bwMode="auto">
            <a:xfrm>
              <a:off x="1392" y="2448"/>
              <a:ext cx="4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ru-RU" altLang="ru-RU" sz="2400" b="1" smtClean="0">
                  <a:solidFill>
                    <a:srgbClr val="FF0000"/>
                  </a:solidFill>
                </a:rPr>
                <a:t>+</a:t>
              </a:r>
            </a:p>
          </p:txBody>
        </p:sp>
        <p:sp>
          <p:nvSpPr>
            <p:cNvPr id="17462" name="Text Box 7"/>
            <p:cNvSpPr txBox="1">
              <a:spLocks noChangeArrowheads="1"/>
            </p:cNvSpPr>
            <p:nvPr/>
          </p:nvSpPr>
          <p:spPr bwMode="auto">
            <a:xfrm>
              <a:off x="1680" y="2448"/>
              <a:ext cx="4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ru-RU" altLang="ru-RU" sz="2400" b="1" smtClean="0">
                  <a:solidFill>
                    <a:srgbClr val="FF0000"/>
                  </a:solidFill>
                </a:rPr>
                <a:t>+</a:t>
              </a:r>
            </a:p>
          </p:txBody>
        </p:sp>
        <p:sp>
          <p:nvSpPr>
            <p:cNvPr id="17463" name="Text Box 8"/>
            <p:cNvSpPr txBox="1">
              <a:spLocks noChangeArrowheads="1"/>
            </p:cNvSpPr>
            <p:nvPr/>
          </p:nvSpPr>
          <p:spPr bwMode="auto">
            <a:xfrm>
              <a:off x="1080" y="2472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ru-RU" altLang="ru-RU" sz="2400" b="1" smtClean="0">
                  <a:solidFill>
                    <a:srgbClr val="FF0000"/>
                  </a:solidFill>
                </a:rPr>
                <a:t>+</a:t>
              </a:r>
            </a:p>
          </p:txBody>
        </p:sp>
        <p:sp>
          <p:nvSpPr>
            <p:cNvPr id="17464" name="Text Box 9"/>
            <p:cNvSpPr txBox="1">
              <a:spLocks noChangeArrowheads="1"/>
            </p:cNvSpPr>
            <p:nvPr/>
          </p:nvSpPr>
          <p:spPr bwMode="auto">
            <a:xfrm>
              <a:off x="1920" y="2592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ru-RU" altLang="ru-RU" sz="2400" b="1" smtClean="0">
                  <a:solidFill>
                    <a:srgbClr val="FF0000"/>
                  </a:solidFill>
                </a:rPr>
                <a:t>+</a:t>
              </a:r>
            </a:p>
          </p:txBody>
        </p:sp>
        <p:sp>
          <p:nvSpPr>
            <p:cNvPr id="17465" name="Text Box 10"/>
            <p:cNvSpPr txBox="1">
              <a:spLocks noChangeArrowheads="1"/>
            </p:cNvSpPr>
            <p:nvPr/>
          </p:nvSpPr>
          <p:spPr bwMode="auto">
            <a:xfrm>
              <a:off x="768" y="2496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ru-RU" altLang="ru-RU" sz="2400" b="1" smtClean="0">
                  <a:solidFill>
                    <a:srgbClr val="FF0000"/>
                  </a:solidFill>
                </a:rPr>
                <a:t>+</a:t>
              </a:r>
            </a:p>
          </p:txBody>
        </p:sp>
      </p:grpSp>
      <p:graphicFrame>
        <p:nvGraphicFramePr>
          <p:cNvPr id="17411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563333"/>
              </p:ext>
            </p:extLst>
          </p:nvPr>
        </p:nvGraphicFramePr>
        <p:xfrm>
          <a:off x="4240006" y="381000"/>
          <a:ext cx="2286000" cy="150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62" name="Формула" r:id="rId3" imgW="520474" imgH="342751" progId="Equation.3">
                  <p:embed/>
                </p:oleObj>
              </mc:Choice>
              <mc:Fallback>
                <p:oleObj name="Формула" r:id="rId3" imgW="520474" imgH="34275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0006" y="381000"/>
                        <a:ext cx="2286000" cy="1504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24" name="Line 24"/>
          <p:cNvSpPr>
            <a:spLocks noChangeShapeType="1"/>
          </p:cNvSpPr>
          <p:nvPr/>
        </p:nvSpPr>
        <p:spPr bwMode="auto">
          <a:xfrm>
            <a:off x="6373606" y="1219200"/>
            <a:ext cx="0" cy="685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2425" name="Line 25"/>
          <p:cNvSpPr>
            <a:spLocks noChangeShapeType="1"/>
          </p:cNvSpPr>
          <p:nvPr/>
        </p:nvSpPr>
        <p:spPr bwMode="auto">
          <a:xfrm flipV="1">
            <a:off x="4316206" y="762000"/>
            <a:ext cx="0" cy="685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2426" name="Freeform 26"/>
          <p:cNvSpPr>
            <a:spLocks/>
          </p:cNvSpPr>
          <p:nvPr/>
        </p:nvSpPr>
        <p:spPr bwMode="auto">
          <a:xfrm>
            <a:off x="2181225" y="1552575"/>
            <a:ext cx="603250" cy="2503488"/>
          </a:xfrm>
          <a:custGeom>
            <a:avLst/>
            <a:gdLst>
              <a:gd name="T0" fmla="*/ 2147483647 w 380"/>
              <a:gd name="T1" fmla="*/ 0 h 1577"/>
              <a:gd name="T2" fmla="*/ 0 w 380"/>
              <a:gd name="T3" fmla="*/ 2147483647 h 1577"/>
              <a:gd name="T4" fmla="*/ 2147483647 w 380"/>
              <a:gd name="T5" fmla="*/ 2147483647 h 1577"/>
              <a:gd name="T6" fmla="*/ 2147483647 w 380"/>
              <a:gd name="T7" fmla="*/ 2147483647 h 157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80" h="1577">
                <a:moveTo>
                  <a:pt x="228" y="0"/>
                </a:moveTo>
                <a:lnTo>
                  <a:pt x="0" y="961"/>
                </a:lnTo>
                <a:lnTo>
                  <a:pt x="380" y="516"/>
                </a:lnTo>
                <a:lnTo>
                  <a:pt x="109" y="1577"/>
                </a:lnTo>
              </a:path>
            </a:pathLst>
          </a:custGeom>
          <a:noFill/>
          <a:ln w="76200" cmpd="sng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grpSp>
        <p:nvGrpSpPr>
          <p:cNvPr id="102418" name="Group 18"/>
          <p:cNvGrpSpPr>
            <a:grpSpLocks/>
          </p:cNvGrpSpPr>
          <p:nvPr/>
        </p:nvGrpSpPr>
        <p:grpSpPr bwMode="auto">
          <a:xfrm>
            <a:off x="4019128" y="381000"/>
            <a:ext cx="3505200" cy="1828800"/>
            <a:chOff x="3216" y="288"/>
            <a:chExt cx="2208" cy="1152"/>
          </a:xfrm>
        </p:grpSpPr>
        <p:sp>
          <p:nvSpPr>
            <p:cNvPr id="17453" name="AutoShape 4"/>
            <p:cNvSpPr>
              <a:spLocks noChangeArrowheads="1"/>
            </p:cNvSpPr>
            <p:nvPr/>
          </p:nvSpPr>
          <p:spPr bwMode="auto">
            <a:xfrm flipV="1">
              <a:off x="3216" y="288"/>
              <a:ext cx="2208" cy="1152"/>
            </a:xfrm>
            <a:prstGeom prst="cloudCallout">
              <a:avLst>
                <a:gd name="adj1" fmla="val 9148"/>
                <a:gd name="adj2" fmla="val -712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ru-RU" altLang="ru-RU" sz="1800" smtClean="0">
                <a:solidFill>
                  <a:srgbClr val="000000"/>
                </a:solidFill>
              </a:endParaRPr>
            </a:p>
          </p:txBody>
        </p:sp>
        <p:sp>
          <p:nvSpPr>
            <p:cNvPr id="17454" name="Text Box 11"/>
            <p:cNvSpPr txBox="1">
              <a:spLocks noChangeArrowheads="1"/>
            </p:cNvSpPr>
            <p:nvPr/>
          </p:nvSpPr>
          <p:spPr bwMode="auto">
            <a:xfrm>
              <a:off x="3456" y="960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ru-RU" altLang="ru-RU" sz="2400" b="1" smtClean="0">
                  <a:solidFill>
                    <a:srgbClr val="0000FF"/>
                  </a:solidFill>
                </a:rPr>
                <a:t>_</a:t>
              </a:r>
            </a:p>
          </p:txBody>
        </p:sp>
        <p:sp>
          <p:nvSpPr>
            <p:cNvPr id="17455" name="Text Box 12"/>
            <p:cNvSpPr txBox="1">
              <a:spLocks noChangeArrowheads="1"/>
            </p:cNvSpPr>
            <p:nvPr/>
          </p:nvSpPr>
          <p:spPr bwMode="auto">
            <a:xfrm>
              <a:off x="3984" y="1056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ru-RU" altLang="ru-RU" sz="2400" b="1" smtClean="0">
                  <a:solidFill>
                    <a:srgbClr val="0000FF"/>
                  </a:solidFill>
                </a:rPr>
                <a:t>_</a:t>
              </a:r>
            </a:p>
          </p:txBody>
        </p:sp>
        <p:sp>
          <p:nvSpPr>
            <p:cNvPr id="17456" name="Text Box 13"/>
            <p:cNvSpPr txBox="1">
              <a:spLocks noChangeArrowheads="1"/>
            </p:cNvSpPr>
            <p:nvPr/>
          </p:nvSpPr>
          <p:spPr bwMode="auto">
            <a:xfrm>
              <a:off x="4380" y="1116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ru-RU" altLang="ru-RU" sz="2400" b="1" smtClean="0">
                  <a:solidFill>
                    <a:srgbClr val="0000FF"/>
                  </a:solidFill>
                </a:rPr>
                <a:t>_</a:t>
              </a:r>
            </a:p>
          </p:txBody>
        </p:sp>
        <p:sp>
          <p:nvSpPr>
            <p:cNvPr id="17457" name="Text Box 14"/>
            <p:cNvSpPr txBox="1">
              <a:spLocks noChangeArrowheads="1"/>
            </p:cNvSpPr>
            <p:nvPr/>
          </p:nvSpPr>
          <p:spPr bwMode="auto">
            <a:xfrm>
              <a:off x="3264" y="768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ru-RU" altLang="ru-RU" sz="2400" b="1" smtClean="0">
                  <a:solidFill>
                    <a:srgbClr val="0000FF"/>
                  </a:solidFill>
                </a:rPr>
                <a:t>_</a:t>
              </a:r>
            </a:p>
          </p:txBody>
        </p:sp>
        <p:sp>
          <p:nvSpPr>
            <p:cNvPr id="17458" name="Text Box 16"/>
            <p:cNvSpPr txBox="1">
              <a:spLocks noChangeArrowheads="1"/>
            </p:cNvSpPr>
            <p:nvPr/>
          </p:nvSpPr>
          <p:spPr bwMode="auto">
            <a:xfrm>
              <a:off x="4896" y="1104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ru-RU" altLang="ru-RU" sz="2400" b="1" smtClean="0">
                  <a:solidFill>
                    <a:srgbClr val="0000FF"/>
                  </a:solidFill>
                </a:rPr>
                <a:t>_</a:t>
              </a:r>
            </a:p>
          </p:txBody>
        </p:sp>
        <p:sp>
          <p:nvSpPr>
            <p:cNvPr id="17459" name="Text Box 17"/>
            <p:cNvSpPr txBox="1">
              <a:spLocks noChangeArrowheads="1"/>
            </p:cNvSpPr>
            <p:nvPr/>
          </p:nvSpPr>
          <p:spPr bwMode="auto">
            <a:xfrm>
              <a:off x="3696" y="1056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ru-RU" altLang="ru-RU" sz="2400" b="1" smtClean="0">
                  <a:solidFill>
                    <a:srgbClr val="0000FF"/>
                  </a:solidFill>
                </a:rPr>
                <a:t>_</a:t>
              </a:r>
            </a:p>
          </p:txBody>
        </p:sp>
      </p:grpSp>
      <p:grpSp>
        <p:nvGrpSpPr>
          <p:cNvPr id="102446" name="Group 46"/>
          <p:cNvGrpSpPr>
            <a:grpSpLocks/>
          </p:cNvGrpSpPr>
          <p:nvPr/>
        </p:nvGrpSpPr>
        <p:grpSpPr bwMode="auto">
          <a:xfrm>
            <a:off x="6477000" y="1981200"/>
            <a:ext cx="1609725" cy="1524000"/>
            <a:chOff x="4080" y="1248"/>
            <a:chExt cx="1014" cy="960"/>
          </a:xfrm>
        </p:grpSpPr>
        <p:sp>
          <p:nvSpPr>
            <p:cNvPr id="17448" name="Oval 27"/>
            <p:cNvSpPr>
              <a:spLocks noChangeArrowheads="1"/>
            </p:cNvSpPr>
            <p:nvPr/>
          </p:nvSpPr>
          <p:spPr bwMode="auto">
            <a:xfrm>
              <a:off x="4506" y="1626"/>
              <a:ext cx="192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ru-RU" altLang="ru-RU" sz="2400" b="1" smtClean="0">
                  <a:solidFill>
                    <a:srgbClr val="FFFF00"/>
                  </a:solidFill>
                </a:rPr>
                <a:t>+</a:t>
              </a:r>
            </a:p>
          </p:txBody>
        </p:sp>
        <p:sp>
          <p:nvSpPr>
            <p:cNvPr id="17449" name="Oval 28"/>
            <p:cNvSpPr>
              <a:spLocks noChangeArrowheads="1"/>
            </p:cNvSpPr>
            <p:nvPr/>
          </p:nvSpPr>
          <p:spPr bwMode="auto">
            <a:xfrm>
              <a:off x="4134" y="1248"/>
              <a:ext cx="960" cy="96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ru-RU" altLang="ru-RU" sz="1800" smtClean="0">
                <a:solidFill>
                  <a:srgbClr val="000000"/>
                </a:solidFill>
              </a:endParaRPr>
            </a:p>
          </p:txBody>
        </p:sp>
        <p:grpSp>
          <p:nvGrpSpPr>
            <p:cNvPr id="17450" name="Group 35"/>
            <p:cNvGrpSpPr>
              <a:grpSpLocks/>
            </p:cNvGrpSpPr>
            <p:nvPr/>
          </p:nvGrpSpPr>
          <p:grpSpPr bwMode="auto">
            <a:xfrm>
              <a:off x="4080" y="1680"/>
              <a:ext cx="116" cy="116"/>
              <a:chOff x="2880" y="2112"/>
              <a:chExt cx="116" cy="116"/>
            </a:xfrm>
          </p:grpSpPr>
          <p:sp>
            <p:nvSpPr>
              <p:cNvPr id="17451" name="Oval 33"/>
              <p:cNvSpPr>
                <a:spLocks noChangeAspect="1" noChangeArrowheads="1"/>
              </p:cNvSpPr>
              <p:nvPr/>
            </p:nvSpPr>
            <p:spPr bwMode="auto">
              <a:xfrm>
                <a:off x="2880" y="2112"/>
                <a:ext cx="116" cy="116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ru-RU" altLang="ru-RU" sz="2400" b="1" smtClean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7452" name="Line 34"/>
              <p:cNvSpPr>
                <a:spLocks noChangeShapeType="1"/>
              </p:cNvSpPr>
              <p:nvPr/>
            </p:nvSpPr>
            <p:spPr bwMode="auto">
              <a:xfrm>
                <a:off x="2892" y="2172"/>
                <a:ext cx="96" cy="0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02447" name="Group 47"/>
          <p:cNvGrpSpPr>
            <a:grpSpLocks/>
          </p:cNvGrpSpPr>
          <p:nvPr/>
        </p:nvGrpSpPr>
        <p:grpSpPr bwMode="auto">
          <a:xfrm>
            <a:off x="5410200" y="3886200"/>
            <a:ext cx="2286000" cy="1066800"/>
            <a:chOff x="3408" y="2448"/>
            <a:chExt cx="1440" cy="672"/>
          </a:xfrm>
        </p:grpSpPr>
        <p:sp>
          <p:nvSpPr>
            <p:cNvPr id="17443" name="Oval 29"/>
            <p:cNvSpPr>
              <a:spLocks noChangeArrowheads="1"/>
            </p:cNvSpPr>
            <p:nvPr/>
          </p:nvSpPr>
          <p:spPr bwMode="auto">
            <a:xfrm>
              <a:off x="4506" y="2706"/>
              <a:ext cx="192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ru-RU" altLang="ru-RU" sz="2400" b="1" smtClean="0">
                  <a:solidFill>
                    <a:srgbClr val="FFFF00"/>
                  </a:solidFill>
                </a:rPr>
                <a:t>+</a:t>
              </a:r>
            </a:p>
          </p:txBody>
        </p:sp>
        <p:sp>
          <p:nvSpPr>
            <p:cNvPr id="17444" name="Oval 30"/>
            <p:cNvSpPr>
              <a:spLocks noChangeArrowheads="1"/>
            </p:cNvSpPr>
            <p:nvPr/>
          </p:nvSpPr>
          <p:spPr bwMode="auto">
            <a:xfrm>
              <a:off x="3456" y="2448"/>
              <a:ext cx="1392" cy="67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ru-RU" altLang="ru-RU" sz="1800" smtClean="0">
                <a:solidFill>
                  <a:srgbClr val="000000"/>
                </a:solidFill>
              </a:endParaRPr>
            </a:p>
          </p:txBody>
        </p:sp>
        <p:grpSp>
          <p:nvGrpSpPr>
            <p:cNvPr id="17445" name="Group 36"/>
            <p:cNvGrpSpPr>
              <a:grpSpLocks/>
            </p:cNvGrpSpPr>
            <p:nvPr/>
          </p:nvGrpSpPr>
          <p:grpSpPr bwMode="auto">
            <a:xfrm>
              <a:off x="3408" y="2754"/>
              <a:ext cx="116" cy="116"/>
              <a:chOff x="2880" y="2112"/>
              <a:chExt cx="116" cy="116"/>
            </a:xfrm>
          </p:grpSpPr>
          <p:sp>
            <p:nvSpPr>
              <p:cNvPr id="17446" name="Oval 37"/>
              <p:cNvSpPr>
                <a:spLocks noChangeAspect="1" noChangeArrowheads="1"/>
              </p:cNvSpPr>
              <p:nvPr/>
            </p:nvSpPr>
            <p:spPr bwMode="auto">
              <a:xfrm>
                <a:off x="2880" y="2112"/>
                <a:ext cx="116" cy="116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ru-RU" altLang="ru-RU" sz="2400" b="1" smtClean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7447" name="Line 38"/>
              <p:cNvSpPr>
                <a:spLocks noChangeShapeType="1"/>
              </p:cNvSpPr>
              <p:nvPr/>
            </p:nvSpPr>
            <p:spPr bwMode="auto">
              <a:xfrm>
                <a:off x="2892" y="2172"/>
                <a:ext cx="96" cy="0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02469" name="Group 69"/>
          <p:cNvGrpSpPr>
            <a:grpSpLocks/>
          </p:cNvGrpSpPr>
          <p:nvPr/>
        </p:nvGrpSpPr>
        <p:grpSpPr bwMode="auto">
          <a:xfrm>
            <a:off x="3657600" y="5638800"/>
            <a:ext cx="3962400" cy="1066800"/>
            <a:chOff x="2304" y="3552"/>
            <a:chExt cx="2496" cy="672"/>
          </a:xfrm>
        </p:grpSpPr>
        <p:sp>
          <p:nvSpPr>
            <p:cNvPr id="17438" name="Oval 31"/>
            <p:cNvSpPr>
              <a:spLocks noChangeArrowheads="1"/>
            </p:cNvSpPr>
            <p:nvPr/>
          </p:nvSpPr>
          <p:spPr bwMode="auto">
            <a:xfrm>
              <a:off x="4512" y="3792"/>
              <a:ext cx="192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ru-RU" altLang="ru-RU" sz="2400" b="1" smtClean="0">
                  <a:solidFill>
                    <a:srgbClr val="FFFF00"/>
                  </a:solidFill>
                </a:rPr>
                <a:t>+</a:t>
              </a:r>
            </a:p>
          </p:txBody>
        </p:sp>
        <p:sp>
          <p:nvSpPr>
            <p:cNvPr id="17439" name="Oval 32"/>
            <p:cNvSpPr>
              <a:spLocks noChangeArrowheads="1"/>
            </p:cNvSpPr>
            <p:nvPr/>
          </p:nvSpPr>
          <p:spPr bwMode="auto">
            <a:xfrm>
              <a:off x="2352" y="3552"/>
              <a:ext cx="2448" cy="67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ru-RU" altLang="ru-RU" sz="1800" smtClean="0">
                <a:solidFill>
                  <a:srgbClr val="000000"/>
                </a:solidFill>
              </a:endParaRPr>
            </a:p>
          </p:txBody>
        </p:sp>
        <p:grpSp>
          <p:nvGrpSpPr>
            <p:cNvPr id="17440" name="Group 39"/>
            <p:cNvGrpSpPr>
              <a:grpSpLocks/>
            </p:cNvGrpSpPr>
            <p:nvPr/>
          </p:nvGrpSpPr>
          <p:grpSpPr bwMode="auto">
            <a:xfrm>
              <a:off x="2304" y="3840"/>
              <a:ext cx="116" cy="116"/>
              <a:chOff x="2880" y="2112"/>
              <a:chExt cx="116" cy="116"/>
            </a:xfrm>
          </p:grpSpPr>
          <p:sp>
            <p:nvSpPr>
              <p:cNvPr id="17441" name="Oval 40"/>
              <p:cNvSpPr>
                <a:spLocks noChangeAspect="1" noChangeArrowheads="1"/>
              </p:cNvSpPr>
              <p:nvPr/>
            </p:nvSpPr>
            <p:spPr bwMode="auto">
              <a:xfrm>
                <a:off x="2880" y="2112"/>
                <a:ext cx="116" cy="116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ru-RU" altLang="ru-RU" sz="2400" b="1" smtClean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7442" name="Line 41"/>
              <p:cNvSpPr>
                <a:spLocks noChangeShapeType="1"/>
              </p:cNvSpPr>
              <p:nvPr/>
            </p:nvSpPr>
            <p:spPr bwMode="auto">
              <a:xfrm>
                <a:off x="2892" y="2172"/>
                <a:ext cx="96" cy="0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02450" name="Line 50"/>
          <p:cNvSpPr>
            <a:spLocks noChangeShapeType="1"/>
          </p:cNvSpPr>
          <p:nvPr/>
        </p:nvSpPr>
        <p:spPr bwMode="auto">
          <a:xfrm>
            <a:off x="7448550" y="4448175"/>
            <a:ext cx="5048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2454" name="Line 54"/>
          <p:cNvSpPr>
            <a:spLocks noChangeShapeType="1"/>
          </p:cNvSpPr>
          <p:nvPr/>
        </p:nvSpPr>
        <p:spPr bwMode="auto">
          <a:xfrm>
            <a:off x="7467600" y="6172200"/>
            <a:ext cx="14954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3657600" y="3768725"/>
            <a:ext cx="5215324" cy="984250"/>
            <a:chOff x="3657600" y="3768725"/>
            <a:chExt cx="5215324" cy="984250"/>
          </a:xfrm>
        </p:grpSpPr>
        <p:sp>
          <p:nvSpPr>
            <p:cNvPr id="17435" name="Line 42"/>
            <p:cNvSpPr>
              <a:spLocks noChangeShapeType="1"/>
            </p:cNvSpPr>
            <p:nvPr/>
          </p:nvSpPr>
          <p:spPr bwMode="auto">
            <a:xfrm>
              <a:off x="3657600" y="4067175"/>
              <a:ext cx="4572000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7436" name="Line 43"/>
            <p:cNvSpPr>
              <a:spLocks noChangeShapeType="1"/>
            </p:cNvSpPr>
            <p:nvPr/>
          </p:nvSpPr>
          <p:spPr bwMode="auto">
            <a:xfrm>
              <a:off x="3657600" y="4752975"/>
              <a:ext cx="4572000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graphicFrame>
          <p:nvGraphicFramePr>
            <p:cNvPr id="2" name="Объект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24438694"/>
                </p:ext>
              </p:extLst>
            </p:nvPr>
          </p:nvGraphicFramePr>
          <p:xfrm>
            <a:off x="8250624" y="3768725"/>
            <a:ext cx="622300" cy="844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663" name="Формула" r:id="rId5" imgW="177480" imgH="241200" progId="Equation.3">
                    <p:embed/>
                  </p:oleObj>
                </mc:Choice>
                <mc:Fallback>
                  <p:oleObj name="Формула" r:id="rId5" imgW="177480" imgH="2412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8250624" y="3768725"/>
                          <a:ext cx="622300" cy="8445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Группа 3"/>
          <p:cNvGrpSpPr/>
          <p:nvPr/>
        </p:nvGrpSpPr>
        <p:grpSpPr>
          <a:xfrm>
            <a:off x="3657600" y="5013325"/>
            <a:ext cx="5286375" cy="1663700"/>
            <a:chOff x="3657600" y="5013325"/>
            <a:chExt cx="5286375" cy="1663700"/>
          </a:xfrm>
        </p:grpSpPr>
        <p:sp>
          <p:nvSpPr>
            <p:cNvPr id="17428" name="Line 56"/>
            <p:cNvSpPr>
              <a:spLocks noChangeShapeType="1"/>
            </p:cNvSpPr>
            <p:nvPr/>
          </p:nvSpPr>
          <p:spPr bwMode="auto">
            <a:xfrm>
              <a:off x="3657600" y="5962650"/>
              <a:ext cx="4572000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7429" name="Line 57"/>
            <p:cNvSpPr>
              <a:spLocks noChangeShapeType="1"/>
            </p:cNvSpPr>
            <p:nvPr/>
          </p:nvSpPr>
          <p:spPr bwMode="auto">
            <a:xfrm>
              <a:off x="3657600" y="5638800"/>
              <a:ext cx="4572000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7430" name="Line 59"/>
            <p:cNvSpPr>
              <a:spLocks noChangeShapeType="1"/>
            </p:cNvSpPr>
            <p:nvPr/>
          </p:nvSpPr>
          <p:spPr bwMode="auto">
            <a:xfrm>
              <a:off x="3657600" y="6677025"/>
              <a:ext cx="4572000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7431" name="Line 60"/>
            <p:cNvSpPr>
              <a:spLocks noChangeShapeType="1"/>
            </p:cNvSpPr>
            <p:nvPr/>
          </p:nvSpPr>
          <p:spPr bwMode="auto">
            <a:xfrm>
              <a:off x="3657600" y="6353175"/>
              <a:ext cx="4572000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graphicFrame>
          <p:nvGraphicFramePr>
            <p:cNvPr id="60" name="Объект 5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59994271"/>
                </p:ext>
              </p:extLst>
            </p:nvPr>
          </p:nvGraphicFramePr>
          <p:xfrm>
            <a:off x="8277225" y="5013325"/>
            <a:ext cx="666750" cy="844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664" name="Формула" r:id="rId7" imgW="190440" imgH="241200" progId="Equation.3">
                    <p:embed/>
                  </p:oleObj>
                </mc:Choice>
                <mc:Fallback>
                  <p:oleObj name="Формула" r:id="rId7" imgW="190440" imgH="2412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8277225" y="5013325"/>
                          <a:ext cx="666750" cy="8445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61" name="Объект 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9482795"/>
              </p:ext>
            </p:extLst>
          </p:nvPr>
        </p:nvGraphicFramePr>
        <p:xfrm>
          <a:off x="3829050" y="2463800"/>
          <a:ext cx="1733550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65" name="Формула" r:id="rId9" imgW="495000" imgH="241200" progId="Equation.3">
                  <p:embed/>
                </p:oleObj>
              </mc:Choice>
              <mc:Fallback>
                <p:oleObj name="Формула" r:id="rId9" imgW="49500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829050" y="2463800"/>
                        <a:ext cx="1733550" cy="844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Группа 4"/>
          <p:cNvGrpSpPr/>
          <p:nvPr/>
        </p:nvGrpSpPr>
        <p:grpSpPr>
          <a:xfrm>
            <a:off x="2162175" y="5369545"/>
            <a:ext cx="1495425" cy="844550"/>
            <a:chOff x="2162175" y="5369545"/>
            <a:chExt cx="1495425" cy="844550"/>
          </a:xfrm>
        </p:grpSpPr>
        <p:sp>
          <p:nvSpPr>
            <p:cNvPr id="17426" name="Line 53"/>
            <p:cNvSpPr>
              <a:spLocks noChangeShapeType="1"/>
            </p:cNvSpPr>
            <p:nvPr/>
          </p:nvSpPr>
          <p:spPr bwMode="auto">
            <a:xfrm flipH="1">
              <a:off x="2162175" y="6191250"/>
              <a:ext cx="1495425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graphicFrame>
          <p:nvGraphicFramePr>
            <p:cNvPr id="63" name="Объект 6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84563408"/>
                </p:ext>
              </p:extLst>
            </p:nvPr>
          </p:nvGraphicFramePr>
          <p:xfrm>
            <a:off x="2287587" y="5369545"/>
            <a:ext cx="622300" cy="844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666" name="Формула" r:id="rId11" imgW="177480" imgH="241200" progId="Equation.3">
                    <p:embed/>
                  </p:oleObj>
                </mc:Choice>
                <mc:Fallback>
                  <p:oleObj name="Формула" r:id="rId11" imgW="177480" imgH="2412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2287587" y="5369545"/>
                          <a:ext cx="622300" cy="8445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" name="Группа 5"/>
          <p:cNvGrpSpPr/>
          <p:nvPr/>
        </p:nvGrpSpPr>
        <p:grpSpPr>
          <a:xfrm>
            <a:off x="4298950" y="4011458"/>
            <a:ext cx="1111251" cy="738187"/>
            <a:chOff x="4298950" y="4011458"/>
            <a:chExt cx="1111251" cy="738187"/>
          </a:xfrm>
        </p:grpSpPr>
        <p:sp>
          <p:nvSpPr>
            <p:cNvPr id="17433" name="Line 51"/>
            <p:cNvSpPr>
              <a:spLocks noChangeShapeType="1"/>
            </p:cNvSpPr>
            <p:nvPr/>
          </p:nvSpPr>
          <p:spPr bwMode="auto">
            <a:xfrm flipH="1">
              <a:off x="4905376" y="4467225"/>
              <a:ext cx="50482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graphicFrame>
          <p:nvGraphicFramePr>
            <p:cNvPr id="65" name="Объект 6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26898762"/>
                </p:ext>
              </p:extLst>
            </p:nvPr>
          </p:nvGraphicFramePr>
          <p:xfrm>
            <a:off x="4298950" y="4011458"/>
            <a:ext cx="505075" cy="7381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667" name="Формула" r:id="rId13" imgW="164880" imgH="241200" progId="Equation.3">
                    <p:embed/>
                  </p:oleObj>
                </mc:Choice>
                <mc:Fallback>
                  <p:oleObj name="Формула" r:id="rId13" imgW="164880" imgH="2412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4298950" y="4011458"/>
                          <a:ext cx="505075" cy="73818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3203066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0 L -0.44167 0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4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24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4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24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02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02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2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2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2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2000"/>
                                        <p:tgtEl>
                                          <p:spTgt spid="102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2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2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02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4" grpId="0" animBg="1"/>
      <p:bldP spid="102425" grpId="0" animBg="1"/>
      <p:bldP spid="102426" grpId="0" animBg="1"/>
      <p:bldP spid="102450" grpId="0" animBg="1"/>
      <p:bldP spid="10245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Группа 27"/>
          <p:cNvGrpSpPr>
            <a:grpSpLocks/>
          </p:cNvGrpSpPr>
          <p:nvPr/>
        </p:nvGrpSpPr>
        <p:grpSpPr bwMode="auto">
          <a:xfrm>
            <a:off x="4038600" y="2152650"/>
            <a:ext cx="3352800" cy="1085850"/>
            <a:chOff x="4038600" y="2152650"/>
            <a:chExt cx="3352800" cy="1085850"/>
          </a:xfrm>
        </p:grpSpPr>
        <p:sp>
          <p:nvSpPr>
            <p:cNvPr id="29" name="Line 13"/>
            <p:cNvSpPr>
              <a:spLocks noChangeShapeType="1"/>
            </p:cNvSpPr>
            <p:nvPr/>
          </p:nvSpPr>
          <p:spPr bwMode="auto">
            <a:xfrm>
              <a:off x="7391400" y="2247900"/>
              <a:ext cx="0" cy="990600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" name="Line 14"/>
            <p:cNvSpPr>
              <a:spLocks noChangeShapeType="1"/>
            </p:cNvSpPr>
            <p:nvPr/>
          </p:nvSpPr>
          <p:spPr bwMode="auto">
            <a:xfrm>
              <a:off x="4038600" y="2152650"/>
              <a:ext cx="0" cy="1066800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" name="Line 43"/>
            <p:cNvSpPr>
              <a:spLocks noChangeShapeType="1"/>
            </p:cNvSpPr>
            <p:nvPr/>
          </p:nvSpPr>
          <p:spPr bwMode="auto">
            <a:xfrm>
              <a:off x="4038600" y="3048000"/>
              <a:ext cx="3352800" cy="0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2" name="TextBox 1"/>
            <p:cNvSpPr txBox="1">
              <a:spLocks noChangeArrowheads="1"/>
            </p:cNvSpPr>
            <p:nvPr/>
          </p:nvSpPr>
          <p:spPr bwMode="auto">
            <a:xfrm>
              <a:off x="5105400" y="2590800"/>
              <a:ext cx="13716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ru-RU" altLang="ru-RU" sz="2800" smtClean="0">
                  <a:solidFill>
                    <a:srgbClr val="993300"/>
                  </a:solidFill>
                  <a:latin typeface="Times New Roman" pitchFamily="18" charset="0"/>
                  <a:cs typeface="Times New Roman" pitchFamily="18" charset="0"/>
                </a:rPr>
                <a:t>20 </a:t>
              </a:r>
              <a:r>
                <a:rPr lang="ru-RU" altLang="ru-RU" sz="2800" i="1" smtClean="0">
                  <a:solidFill>
                    <a:srgbClr val="993300"/>
                  </a:solidFill>
                  <a:latin typeface="Times New Roman" pitchFamily="18" charset="0"/>
                  <a:cs typeface="Times New Roman" pitchFamily="18" charset="0"/>
                </a:rPr>
                <a:t>В</a:t>
              </a:r>
              <a:endParaRPr lang="ru-RU" altLang="ru-RU" sz="280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" name="Text Box 15"/>
          <p:cNvSpPr txBox="1">
            <a:spLocks noChangeArrowheads="1"/>
          </p:cNvSpPr>
          <p:nvPr/>
        </p:nvSpPr>
        <p:spPr bwMode="auto">
          <a:xfrm>
            <a:off x="228600" y="0"/>
            <a:ext cx="86868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sz="2200" dirty="0" smtClean="0">
                <a:solidFill>
                  <a:srgbClr val="000000"/>
                </a:solidFill>
                <a:latin typeface="Times New Roman" pitchFamily="18" charset="0"/>
              </a:rPr>
              <a:t>В однородном поле напряженностью 1 </a:t>
            </a:r>
            <a:r>
              <a:rPr lang="ru-RU" altLang="ru-RU" sz="2200" dirty="0" err="1" smtClean="0">
                <a:solidFill>
                  <a:srgbClr val="000000"/>
                </a:solidFill>
                <a:latin typeface="Times New Roman" pitchFamily="18" charset="0"/>
              </a:rPr>
              <a:t>кВ</a:t>
            </a:r>
            <a:r>
              <a:rPr lang="ru-RU" altLang="ru-RU" sz="2200" dirty="0" smtClean="0">
                <a:solidFill>
                  <a:srgbClr val="000000"/>
                </a:solidFill>
                <a:latin typeface="Times New Roman" pitchFamily="18" charset="0"/>
              </a:rPr>
              <a:t>/м переместили заряд -25 </a:t>
            </a:r>
            <a:r>
              <a:rPr lang="ru-RU" altLang="ru-RU" sz="2200" dirty="0" err="1" smtClean="0">
                <a:solidFill>
                  <a:srgbClr val="000000"/>
                </a:solidFill>
                <a:latin typeface="Times New Roman" pitchFamily="18" charset="0"/>
              </a:rPr>
              <a:t>нКл</a:t>
            </a:r>
            <a:r>
              <a:rPr lang="ru-RU" altLang="ru-RU" sz="2200" dirty="0" smtClean="0">
                <a:solidFill>
                  <a:srgbClr val="000000"/>
                </a:solidFill>
                <a:latin typeface="Times New Roman" pitchFamily="18" charset="0"/>
              </a:rPr>
              <a:t> в направлении силовой линии на 2 см. Найти работу поля, изменение потенциальной энергии взаимодействия заряда и поля и напряжение между начальной и конечной точками перемещения.</a:t>
            </a:r>
          </a:p>
        </p:txBody>
      </p:sp>
      <p:grpSp>
        <p:nvGrpSpPr>
          <p:cNvPr id="5" name="Group 54"/>
          <p:cNvGrpSpPr>
            <a:grpSpLocks/>
          </p:cNvGrpSpPr>
          <p:nvPr/>
        </p:nvGrpSpPr>
        <p:grpSpPr bwMode="auto">
          <a:xfrm>
            <a:off x="228600" y="1295400"/>
            <a:ext cx="1955800" cy="2998788"/>
            <a:chOff x="144" y="1065"/>
            <a:chExt cx="1232" cy="1889"/>
          </a:xfrm>
        </p:grpSpPr>
        <p:sp>
          <p:nvSpPr>
            <p:cNvPr id="6" name="Text Box 1028"/>
            <p:cNvSpPr txBox="1">
              <a:spLocks noChangeArrowheads="1"/>
            </p:cNvSpPr>
            <p:nvPr/>
          </p:nvSpPr>
          <p:spPr bwMode="auto">
            <a:xfrm>
              <a:off x="253" y="1065"/>
              <a:ext cx="104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ru-RU" altLang="ru-RU" sz="2800" i="1" kern="0" smtClean="0">
                  <a:solidFill>
                    <a:srgbClr val="000000"/>
                  </a:solidFill>
                  <a:latin typeface="Times New Roman" pitchFamily="18" charset="0"/>
                </a:rPr>
                <a:t>Дано:</a:t>
              </a:r>
            </a:p>
          </p:txBody>
        </p:sp>
        <p:sp>
          <p:nvSpPr>
            <p:cNvPr id="7" name="Rectangle 1029"/>
            <p:cNvSpPr>
              <a:spLocks noChangeArrowheads="1"/>
            </p:cNvSpPr>
            <p:nvPr/>
          </p:nvSpPr>
          <p:spPr bwMode="auto">
            <a:xfrm>
              <a:off x="144" y="1344"/>
              <a:ext cx="1232" cy="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en-US" altLang="ru-RU" sz="2400" i="1" kern="0" dirty="0" smtClean="0">
                  <a:solidFill>
                    <a:srgbClr val="000000"/>
                  </a:solidFill>
                  <a:latin typeface="Times New Roman" pitchFamily="18" charset="0"/>
                </a:rPr>
                <a:t>q=</a:t>
              </a:r>
              <a:r>
                <a:rPr lang="ru-RU" altLang="ru-RU" sz="2400" i="1" kern="0" dirty="0" smtClean="0">
                  <a:solidFill>
                    <a:srgbClr val="000000"/>
                  </a:solidFill>
                  <a:latin typeface="Times New Roman" pitchFamily="18" charset="0"/>
                </a:rPr>
                <a:t>-</a:t>
              </a:r>
              <a:r>
                <a:rPr lang="ru-RU" altLang="ru-RU" sz="2400" kern="0" dirty="0" smtClean="0">
                  <a:solidFill>
                    <a:srgbClr val="000000"/>
                  </a:solidFill>
                  <a:latin typeface="Times New Roman" pitchFamily="18" charset="0"/>
                </a:rPr>
                <a:t>25</a:t>
              </a:r>
              <a:r>
                <a:rPr lang="en-US" altLang="ru-RU" sz="2400" kern="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·</a:t>
              </a:r>
              <a:r>
                <a:rPr lang="ru-RU" altLang="ru-RU" sz="2400" kern="0" dirty="0" smtClean="0">
                  <a:solidFill>
                    <a:srgbClr val="000000"/>
                  </a:solidFill>
                  <a:latin typeface="Times New Roman" pitchFamily="18" charset="0"/>
                </a:rPr>
                <a:t>10</a:t>
              </a:r>
              <a:r>
                <a:rPr lang="ru-RU" altLang="ru-RU" sz="2400" kern="0" baseline="30000" dirty="0" smtClean="0">
                  <a:solidFill>
                    <a:srgbClr val="000000"/>
                  </a:solidFill>
                  <a:latin typeface="Times New Roman" pitchFamily="18" charset="0"/>
                </a:rPr>
                <a:t>-9</a:t>
              </a:r>
              <a:r>
                <a:rPr lang="ru-RU" altLang="ru-RU" sz="2400" kern="0" dirty="0" smtClean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ru-RU" altLang="ru-RU" sz="2400" i="1" kern="0" dirty="0" smtClean="0">
                  <a:solidFill>
                    <a:srgbClr val="000000"/>
                  </a:solidFill>
                  <a:latin typeface="Times New Roman" pitchFamily="18" charset="0"/>
                </a:rPr>
                <a:t>Кл</a:t>
              </a:r>
              <a:endParaRPr lang="en-US" altLang="ru-RU" sz="2400" i="1" kern="0" dirty="0" smtClean="0">
                <a:solidFill>
                  <a:srgbClr val="000000"/>
                </a:solidFill>
                <a:latin typeface="Times New Roman" pitchFamily="18" charset="0"/>
              </a:endParaRP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ru-RU" altLang="ru-RU" sz="2400" i="1" kern="0" dirty="0" smtClean="0">
                  <a:solidFill>
                    <a:srgbClr val="000000"/>
                  </a:solidFill>
                  <a:latin typeface="Times New Roman" pitchFamily="18" charset="0"/>
                </a:rPr>
                <a:t>Е</a:t>
              </a:r>
              <a:r>
                <a:rPr lang="en-US" altLang="ru-RU" sz="2400" i="1" kern="0" dirty="0" smtClean="0">
                  <a:solidFill>
                    <a:srgbClr val="000000"/>
                  </a:solidFill>
                  <a:latin typeface="Times New Roman" pitchFamily="18" charset="0"/>
                </a:rPr>
                <a:t>=</a:t>
              </a:r>
              <a:r>
                <a:rPr lang="ru-RU" altLang="ru-RU" sz="2400" kern="0" dirty="0" smtClean="0">
                  <a:solidFill>
                    <a:srgbClr val="000000"/>
                  </a:solidFill>
                  <a:latin typeface="Times New Roman" pitchFamily="18" charset="0"/>
                </a:rPr>
                <a:t>1 </a:t>
              </a:r>
              <a:r>
                <a:rPr lang="ru-RU" altLang="ru-RU" sz="2400" i="1" kern="0" dirty="0" err="1" smtClean="0">
                  <a:solidFill>
                    <a:srgbClr val="000000"/>
                  </a:solidFill>
                  <a:latin typeface="Times New Roman" pitchFamily="18" charset="0"/>
                </a:rPr>
                <a:t>кВ</a:t>
              </a:r>
              <a:r>
                <a:rPr lang="ru-RU" altLang="ru-RU" sz="2400" i="1" kern="0" dirty="0" smtClean="0">
                  <a:solidFill>
                    <a:srgbClr val="000000"/>
                  </a:solidFill>
                  <a:latin typeface="Times New Roman" pitchFamily="18" charset="0"/>
                </a:rPr>
                <a:t>/м</a:t>
              </a:r>
              <a:r>
                <a:rPr lang="ru-RU" altLang="ru-RU" sz="2400" kern="0" dirty="0" smtClean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altLang="ru-RU" sz="2400" i="1" kern="0" dirty="0" smtClean="0">
                <a:solidFill>
                  <a:srgbClr val="000000"/>
                </a:solidFill>
                <a:latin typeface="Times New Roman" pitchFamily="18" charset="0"/>
              </a:endParaRP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en-US" altLang="ru-RU" sz="2400" i="1" kern="0" dirty="0" smtClean="0">
                  <a:solidFill>
                    <a:srgbClr val="000000"/>
                  </a:solidFill>
                  <a:latin typeface="Times New Roman" pitchFamily="18" charset="0"/>
                </a:rPr>
                <a:t>S=</a:t>
              </a:r>
              <a:r>
                <a:rPr lang="ru-RU" altLang="ru-RU" sz="2400" kern="0" dirty="0" smtClean="0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  <a:r>
                <a:rPr lang="ru-RU" altLang="ru-RU" sz="2400" i="1" kern="0" dirty="0" smtClean="0">
                  <a:solidFill>
                    <a:srgbClr val="000000"/>
                  </a:solidFill>
                  <a:latin typeface="Times New Roman" pitchFamily="18" charset="0"/>
                </a:rPr>
                <a:t> см</a:t>
              </a:r>
              <a:endParaRPr lang="en-US" altLang="ru-RU" sz="2400" i="1" kern="0" dirty="0" smtClean="0">
                <a:solidFill>
                  <a:srgbClr val="000000"/>
                </a:solidFill>
                <a:latin typeface="Times New Roman" pitchFamily="18" charset="0"/>
              </a:endParaRP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ru-RU" altLang="ru-RU" sz="2400" i="1" kern="0" dirty="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8" name="Line 1030"/>
            <p:cNvSpPr>
              <a:spLocks noChangeShapeType="1"/>
            </p:cNvSpPr>
            <p:nvPr/>
          </p:nvSpPr>
          <p:spPr bwMode="auto">
            <a:xfrm>
              <a:off x="1362" y="1200"/>
              <a:ext cx="0" cy="172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kern="0" smtClea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" name="Line 1031"/>
            <p:cNvSpPr>
              <a:spLocks noChangeShapeType="1"/>
            </p:cNvSpPr>
            <p:nvPr/>
          </p:nvSpPr>
          <p:spPr bwMode="auto">
            <a:xfrm>
              <a:off x="204" y="2160"/>
              <a:ext cx="1152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kern="0" smtClea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" name="Text Box 1032"/>
            <p:cNvSpPr txBox="1">
              <a:spLocks noChangeArrowheads="1"/>
            </p:cNvSpPr>
            <p:nvPr/>
          </p:nvSpPr>
          <p:spPr bwMode="auto">
            <a:xfrm>
              <a:off x="192" y="2160"/>
              <a:ext cx="1043" cy="7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1000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ru-RU" altLang="ru-RU" sz="2400" i="1" kern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А - ?</a:t>
              </a:r>
            </a:p>
            <a:p>
              <a:pPr eaLnBrk="1" fontAlgn="base" hangingPunct="1">
                <a:spcBef>
                  <a:spcPct val="1000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el-GR" altLang="ru-RU" sz="2400" i="1" kern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Δ</a:t>
              </a:r>
              <a:r>
                <a:rPr lang="en-US" altLang="ru-RU" sz="2400" i="1" kern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W</a:t>
              </a:r>
              <a:r>
                <a:rPr lang="ru-RU" altLang="ru-RU" sz="2400" i="1" kern="0" baseline="-2500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п</a:t>
              </a:r>
              <a:r>
                <a:rPr lang="en-US" altLang="ru-RU" sz="2400" i="1" kern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- </a:t>
              </a:r>
              <a:r>
                <a:rPr lang="ru-RU" altLang="ru-RU" sz="2400" i="1" kern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  <a:p>
              <a:pPr eaLnBrk="1" fontAlgn="base" hangingPunct="1">
                <a:spcBef>
                  <a:spcPct val="1000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en-US" altLang="ru-RU" sz="2400" i="1" kern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U</a:t>
              </a:r>
              <a:r>
                <a:rPr lang="ru-RU" altLang="ru-RU" sz="2400" i="1" kern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ru-RU" sz="2400" i="1" kern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r>
                <a:rPr lang="ru-RU" altLang="ru-RU" sz="2400" i="1" kern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?</a:t>
              </a:r>
              <a:endParaRPr lang="ru-RU" altLang="ru-RU" sz="2400" i="1" kern="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2362200" y="1655961"/>
            <a:ext cx="6172200" cy="734814"/>
            <a:chOff x="2362200" y="1655961"/>
            <a:chExt cx="6172200" cy="734814"/>
          </a:xfrm>
        </p:grpSpPr>
        <p:sp>
          <p:nvSpPr>
            <p:cNvPr id="12" name="Line 11"/>
            <p:cNvSpPr>
              <a:spLocks noChangeShapeType="1"/>
            </p:cNvSpPr>
            <p:nvPr/>
          </p:nvSpPr>
          <p:spPr bwMode="auto">
            <a:xfrm>
              <a:off x="2362200" y="2390775"/>
              <a:ext cx="617220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kern="0" smtClean="0">
                <a:solidFill>
                  <a:srgbClr val="000000"/>
                </a:solidFill>
                <a:latin typeface="Arial"/>
              </a:endParaRPr>
            </a:p>
          </p:txBody>
        </p:sp>
        <p:graphicFrame>
          <p:nvGraphicFramePr>
            <p:cNvPr id="2" name="Объект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65999952"/>
                </p:ext>
              </p:extLst>
            </p:nvPr>
          </p:nvGraphicFramePr>
          <p:xfrm>
            <a:off x="7990334" y="1655961"/>
            <a:ext cx="508248" cy="6776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90" name="Формула" r:id="rId3" imgW="152280" imgH="203040" progId="Equation.3">
                    <p:embed/>
                  </p:oleObj>
                </mc:Choice>
                <mc:Fallback>
                  <p:oleObj name="Формула" r:id="rId3" imgW="152280" imgH="20304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7990334" y="1655961"/>
                          <a:ext cx="508248" cy="67766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5" name="Группа 24"/>
          <p:cNvGrpSpPr/>
          <p:nvPr/>
        </p:nvGrpSpPr>
        <p:grpSpPr>
          <a:xfrm>
            <a:off x="4114800" y="1665883"/>
            <a:ext cx="3276600" cy="667742"/>
            <a:chOff x="4114800" y="1665883"/>
            <a:chExt cx="3276600" cy="667742"/>
          </a:xfrm>
        </p:grpSpPr>
        <p:sp>
          <p:nvSpPr>
            <p:cNvPr id="14" name="Line 26"/>
            <p:cNvSpPr>
              <a:spLocks noChangeShapeType="1"/>
            </p:cNvSpPr>
            <p:nvPr/>
          </p:nvSpPr>
          <p:spPr bwMode="auto">
            <a:xfrm flipV="1">
              <a:off x="4114800" y="2333625"/>
              <a:ext cx="327660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kern="0" smtClean="0">
                <a:solidFill>
                  <a:srgbClr val="000000"/>
                </a:solidFill>
                <a:latin typeface="Arial"/>
              </a:endParaRPr>
            </a:p>
          </p:txBody>
        </p:sp>
        <p:graphicFrame>
          <p:nvGraphicFramePr>
            <p:cNvPr id="22" name="Объект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13446755"/>
                </p:ext>
              </p:extLst>
            </p:nvPr>
          </p:nvGraphicFramePr>
          <p:xfrm>
            <a:off x="6948264" y="1665883"/>
            <a:ext cx="359616" cy="5534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91" name="Формула" r:id="rId5" imgW="139680" imgH="215640" progId="Equation.3">
                    <p:embed/>
                  </p:oleObj>
                </mc:Choice>
                <mc:Fallback>
                  <p:oleObj name="Формула" r:id="rId5" imgW="139680" imgH="21564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6948264" y="1665883"/>
                          <a:ext cx="359616" cy="55344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7" name="Группа 26"/>
          <p:cNvGrpSpPr/>
          <p:nvPr/>
        </p:nvGrpSpPr>
        <p:grpSpPr>
          <a:xfrm>
            <a:off x="2346598" y="1632582"/>
            <a:ext cx="1569765" cy="729618"/>
            <a:chOff x="2346598" y="1632582"/>
            <a:chExt cx="1569765" cy="729618"/>
          </a:xfrm>
        </p:grpSpPr>
        <p:sp>
          <p:nvSpPr>
            <p:cNvPr id="19" name="Line 17"/>
            <p:cNvSpPr>
              <a:spLocks noChangeShapeType="1"/>
            </p:cNvSpPr>
            <p:nvPr/>
          </p:nvSpPr>
          <p:spPr bwMode="auto">
            <a:xfrm flipH="1">
              <a:off x="2895600" y="2362200"/>
              <a:ext cx="1020763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kern="0" smtClean="0">
                <a:solidFill>
                  <a:srgbClr val="000000"/>
                </a:solidFill>
                <a:latin typeface="Arial"/>
              </a:endParaRPr>
            </a:p>
          </p:txBody>
        </p:sp>
        <p:graphicFrame>
          <p:nvGraphicFramePr>
            <p:cNvPr id="23" name="Объект 2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65040860"/>
                </p:ext>
              </p:extLst>
            </p:nvPr>
          </p:nvGraphicFramePr>
          <p:xfrm>
            <a:off x="2346598" y="1632582"/>
            <a:ext cx="1210518" cy="5867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92" name="Формула" r:id="rId7" imgW="495000" imgH="241200" progId="Equation.3">
                    <p:embed/>
                  </p:oleObj>
                </mc:Choice>
                <mc:Fallback>
                  <p:oleObj name="Формула" r:id="rId7" imgW="495000" imgH="2412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2346598" y="1632582"/>
                          <a:ext cx="1210518" cy="58674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Группа 2"/>
          <p:cNvGrpSpPr/>
          <p:nvPr/>
        </p:nvGrpSpPr>
        <p:grpSpPr>
          <a:xfrm>
            <a:off x="3716337" y="1417067"/>
            <a:ext cx="782638" cy="902271"/>
            <a:chOff x="3716337" y="1417067"/>
            <a:chExt cx="782638" cy="902271"/>
          </a:xfrm>
        </p:grpSpPr>
        <p:sp>
          <p:nvSpPr>
            <p:cNvPr id="16" name="Arc 49"/>
            <p:cNvSpPr>
              <a:spLocks noChangeAspect="1"/>
            </p:cNvSpPr>
            <p:nvPr/>
          </p:nvSpPr>
          <p:spPr bwMode="auto">
            <a:xfrm rot="16200000">
              <a:off x="3863975" y="1825626"/>
              <a:ext cx="346075" cy="641350"/>
            </a:xfrm>
            <a:custGeom>
              <a:avLst/>
              <a:gdLst>
                <a:gd name="T0" fmla="*/ 0 w 23322"/>
                <a:gd name="T1" fmla="*/ 0 h 43200"/>
                <a:gd name="T2" fmla="*/ 0 w 23322"/>
                <a:gd name="T3" fmla="*/ 0 h 43200"/>
                <a:gd name="T4" fmla="*/ 0 w 23322"/>
                <a:gd name="T5" fmla="*/ 0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3322" h="43200" fill="none" extrusionOk="0">
                  <a:moveTo>
                    <a:pt x="65" y="63"/>
                  </a:moveTo>
                  <a:cubicBezTo>
                    <a:pt x="616" y="21"/>
                    <a:pt x="1169" y="0"/>
                    <a:pt x="1722" y="0"/>
                  </a:cubicBezTo>
                  <a:cubicBezTo>
                    <a:pt x="13651" y="0"/>
                    <a:pt x="23322" y="9670"/>
                    <a:pt x="23322" y="21600"/>
                  </a:cubicBezTo>
                  <a:cubicBezTo>
                    <a:pt x="23322" y="33529"/>
                    <a:pt x="13651" y="43200"/>
                    <a:pt x="1722" y="43200"/>
                  </a:cubicBezTo>
                  <a:cubicBezTo>
                    <a:pt x="1147" y="43199"/>
                    <a:pt x="572" y="43177"/>
                    <a:pt x="-1" y="43131"/>
                  </a:cubicBezTo>
                </a:path>
                <a:path w="23322" h="43200" stroke="0" extrusionOk="0">
                  <a:moveTo>
                    <a:pt x="65" y="63"/>
                  </a:moveTo>
                  <a:cubicBezTo>
                    <a:pt x="616" y="21"/>
                    <a:pt x="1169" y="0"/>
                    <a:pt x="1722" y="0"/>
                  </a:cubicBezTo>
                  <a:cubicBezTo>
                    <a:pt x="13651" y="0"/>
                    <a:pt x="23322" y="9670"/>
                    <a:pt x="23322" y="21600"/>
                  </a:cubicBezTo>
                  <a:cubicBezTo>
                    <a:pt x="23322" y="33529"/>
                    <a:pt x="13651" y="43200"/>
                    <a:pt x="1722" y="43200"/>
                  </a:cubicBezTo>
                  <a:cubicBezTo>
                    <a:pt x="1147" y="43199"/>
                    <a:pt x="572" y="43177"/>
                    <a:pt x="-1" y="43131"/>
                  </a:cubicBezTo>
                  <a:lnTo>
                    <a:pt x="1722" y="21600"/>
                  </a:lnTo>
                  <a:lnTo>
                    <a:pt x="65" y="63"/>
                  </a:lnTo>
                  <a:close/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kern="0" smtClean="0">
                <a:solidFill>
                  <a:srgbClr val="000000"/>
                </a:solidFill>
                <a:latin typeface="Arial"/>
              </a:endParaRPr>
            </a:p>
          </p:txBody>
        </p:sp>
        <p:graphicFrame>
          <p:nvGraphicFramePr>
            <p:cNvPr id="24" name="Объект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33785214"/>
                </p:ext>
              </p:extLst>
            </p:nvPr>
          </p:nvGraphicFramePr>
          <p:xfrm>
            <a:off x="3716337" y="1417067"/>
            <a:ext cx="782638" cy="520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93" name="Формула" r:id="rId9" imgW="304560" imgH="203040" progId="Equation.3">
                    <p:embed/>
                  </p:oleObj>
                </mc:Choice>
                <mc:Fallback>
                  <p:oleObj name="Формула" r:id="rId9" imgW="304560" imgH="20304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3716337" y="1417067"/>
                          <a:ext cx="782638" cy="5207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1" name="Oval 27"/>
          <p:cNvSpPr>
            <a:spLocks noChangeArrowheads="1"/>
          </p:cNvSpPr>
          <p:nvPr/>
        </p:nvSpPr>
        <p:spPr bwMode="auto">
          <a:xfrm>
            <a:off x="3886200" y="2219325"/>
            <a:ext cx="288925" cy="288925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2000" tIns="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ru-RU" altLang="ru-RU" sz="2400" b="1" kern="0" dirty="0" smtClean="0">
                <a:solidFill>
                  <a:srgbClr val="FFFF00"/>
                </a:solidFill>
              </a:rPr>
              <a:t>-</a:t>
            </a:r>
          </a:p>
        </p:txBody>
      </p:sp>
      <p:graphicFrame>
        <p:nvGraphicFramePr>
          <p:cNvPr id="17" name="Объект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8685647"/>
              </p:ext>
            </p:extLst>
          </p:nvPr>
        </p:nvGraphicFramePr>
        <p:xfrm>
          <a:off x="2351931" y="3298826"/>
          <a:ext cx="2264144" cy="559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4" name="Формула" r:id="rId11" imgW="1028520" imgH="253800" progId="Equation.3">
                  <p:embed/>
                </p:oleObj>
              </mc:Choice>
              <mc:Fallback>
                <p:oleObj name="Формула" r:id="rId11" imgW="1028520" imgH="253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351931" y="3298826"/>
                        <a:ext cx="2264144" cy="5590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Объект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1672493"/>
              </p:ext>
            </p:extLst>
          </p:nvPr>
        </p:nvGraphicFramePr>
        <p:xfrm>
          <a:off x="4560888" y="3290888"/>
          <a:ext cx="2459037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5" name="Формула" r:id="rId13" imgW="1117440" imgH="253800" progId="Equation.3">
                  <p:embed/>
                </p:oleObj>
              </mc:Choice>
              <mc:Fallback>
                <p:oleObj name="Формула" r:id="rId13" imgW="1117440" imgH="253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560888" y="3290888"/>
                        <a:ext cx="2459037" cy="55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Объект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0025795"/>
              </p:ext>
            </p:extLst>
          </p:nvPr>
        </p:nvGraphicFramePr>
        <p:xfrm>
          <a:off x="7020272" y="3238500"/>
          <a:ext cx="1425575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6" name="Формула" r:id="rId15" imgW="647640" imgH="253800" progId="Equation.3">
                  <p:embed/>
                </p:oleObj>
              </mc:Choice>
              <mc:Fallback>
                <p:oleObj name="Формула" r:id="rId15" imgW="647640" imgH="253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7020272" y="3238500"/>
                        <a:ext cx="1425575" cy="55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Объект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6182393"/>
              </p:ext>
            </p:extLst>
          </p:nvPr>
        </p:nvGraphicFramePr>
        <p:xfrm>
          <a:off x="435768" y="4797152"/>
          <a:ext cx="3019425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7" name="Формула" r:id="rId17" imgW="1371600" imgH="228600" progId="Equation.3">
                  <p:embed/>
                </p:oleObj>
              </mc:Choice>
              <mc:Fallback>
                <p:oleObj name="Формула" r:id="rId17" imgW="13716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35768" y="4797152"/>
                        <a:ext cx="3019425" cy="503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Объект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134868"/>
              </p:ext>
            </p:extLst>
          </p:nvPr>
        </p:nvGraphicFramePr>
        <p:xfrm>
          <a:off x="4386263" y="4797152"/>
          <a:ext cx="1482725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8" name="Формула" r:id="rId19" imgW="672840" imgH="228600" progId="Equation.3">
                  <p:embed/>
                </p:oleObj>
              </mc:Choice>
              <mc:Fallback>
                <p:oleObj name="Формула" r:id="rId19" imgW="67284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4386263" y="4797152"/>
                        <a:ext cx="1482725" cy="503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Объект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4633967"/>
              </p:ext>
            </p:extLst>
          </p:nvPr>
        </p:nvGraphicFramePr>
        <p:xfrm>
          <a:off x="6012160" y="4797152"/>
          <a:ext cx="2070100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9" name="Формула" r:id="rId21" imgW="939600" imgH="228600" progId="Equation.3">
                  <p:embed/>
                </p:oleObj>
              </mc:Choice>
              <mc:Fallback>
                <p:oleObj name="Формула" r:id="rId21" imgW="9396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6012160" y="4797152"/>
                        <a:ext cx="2070100" cy="503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Объект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9631428"/>
              </p:ext>
            </p:extLst>
          </p:nvPr>
        </p:nvGraphicFramePr>
        <p:xfrm>
          <a:off x="2276475" y="4042569"/>
          <a:ext cx="3438525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0" name="Формула" r:id="rId23" imgW="1562040" imgH="228600" progId="Equation.3">
                  <p:embed/>
                </p:oleObj>
              </mc:Choice>
              <mc:Fallback>
                <p:oleObj name="Формула" r:id="rId23" imgW="156204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2276475" y="4042569"/>
                        <a:ext cx="3438525" cy="503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Объект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6281515"/>
              </p:ext>
            </p:extLst>
          </p:nvPr>
        </p:nvGraphicFramePr>
        <p:xfrm>
          <a:off x="5759152" y="4002088"/>
          <a:ext cx="2263775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1" name="Формула" r:id="rId25" imgW="1028520" imgH="228600" progId="Equation.3">
                  <p:embed/>
                </p:oleObj>
              </mc:Choice>
              <mc:Fallback>
                <p:oleObj name="Формула" r:id="rId25" imgW="102852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5759152" y="4002088"/>
                        <a:ext cx="2263775" cy="501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Объект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8453000"/>
              </p:ext>
            </p:extLst>
          </p:nvPr>
        </p:nvGraphicFramePr>
        <p:xfrm>
          <a:off x="954088" y="5445125"/>
          <a:ext cx="2879725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2" name="Формула" r:id="rId27" imgW="1015920" imgH="380880" progId="Equation.3">
                  <p:embed/>
                </p:oleObj>
              </mc:Choice>
              <mc:Fallback>
                <p:oleObj name="Формула" r:id="rId27" imgW="1015920" imgH="3808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954088" y="5445125"/>
                        <a:ext cx="2879725" cy="1079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Объект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0810302"/>
              </p:ext>
            </p:extLst>
          </p:nvPr>
        </p:nvGraphicFramePr>
        <p:xfrm>
          <a:off x="3886201" y="5433458"/>
          <a:ext cx="3276600" cy="10906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3" name="Формула" r:id="rId29" imgW="1218960" imgH="406080" progId="Equation.3">
                  <p:embed/>
                </p:oleObj>
              </mc:Choice>
              <mc:Fallback>
                <p:oleObj name="Формула" r:id="rId29" imgW="1218960" imgH="4060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3886201" y="5433458"/>
                        <a:ext cx="3276600" cy="10906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Line 63"/>
          <p:cNvSpPr>
            <a:spLocks noChangeShapeType="1"/>
          </p:cNvSpPr>
          <p:nvPr/>
        </p:nvSpPr>
        <p:spPr bwMode="auto">
          <a:xfrm>
            <a:off x="2286000" y="4572000"/>
            <a:ext cx="457200" cy="0"/>
          </a:xfrm>
          <a:prstGeom prst="line">
            <a:avLst/>
          </a:prstGeom>
          <a:noFill/>
          <a:ln w="76200" cmpd="dbl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Line 64"/>
          <p:cNvSpPr>
            <a:spLocks noChangeShapeType="1"/>
          </p:cNvSpPr>
          <p:nvPr/>
        </p:nvSpPr>
        <p:spPr bwMode="auto">
          <a:xfrm>
            <a:off x="6057900" y="4505325"/>
            <a:ext cx="2209800" cy="0"/>
          </a:xfrm>
          <a:prstGeom prst="line">
            <a:avLst/>
          </a:prstGeom>
          <a:noFill/>
          <a:ln w="76200" cmpd="dbl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Line 65"/>
          <p:cNvSpPr>
            <a:spLocks noChangeShapeType="1"/>
          </p:cNvSpPr>
          <p:nvPr/>
        </p:nvSpPr>
        <p:spPr bwMode="auto">
          <a:xfrm>
            <a:off x="4357688" y="5301208"/>
            <a:ext cx="685800" cy="0"/>
          </a:xfrm>
          <a:prstGeom prst="line">
            <a:avLst/>
          </a:prstGeom>
          <a:noFill/>
          <a:ln w="76200" cmpd="dbl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Line 66"/>
          <p:cNvSpPr>
            <a:spLocks noChangeShapeType="1"/>
          </p:cNvSpPr>
          <p:nvPr/>
        </p:nvSpPr>
        <p:spPr bwMode="auto">
          <a:xfrm>
            <a:off x="6143625" y="5310733"/>
            <a:ext cx="2209800" cy="0"/>
          </a:xfrm>
          <a:prstGeom prst="line">
            <a:avLst/>
          </a:prstGeom>
          <a:noFill/>
          <a:ln w="76200" cmpd="dbl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Line 67"/>
          <p:cNvSpPr>
            <a:spLocks noChangeShapeType="1"/>
          </p:cNvSpPr>
          <p:nvPr/>
        </p:nvSpPr>
        <p:spPr bwMode="auto">
          <a:xfrm>
            <a:off x="951706" y="6248400"/>
            <a:ext cx="457200" cy="0"/>
          </a:xfrm>
          <a:prstGeom prst="line">
            <a:avLst/>
          </a:prstGeom>
          <a:noFill/>
          <a:ln w="76200" cmpd="dbl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Line 68"/>
          <p:cNvSpPr>
            <a:spLocks noChangeShapeType="1"/>
          </p:cNvSpPr>
          <p:nvPr/>
        </p:nvSpPr>
        <p:spPr bwMode="auto">
          <a:xfrm>
            <a:off x="6562725" y="6267450"/>
            <a:ext cx="685800" cy="0"/>
          </a:xfrm>
          <a:prstGeom prst="line">
            <a:avLst/>
          </a:prstGeom>
          <a:noFill/>
          <a:ln w="76200" cmpd="dbl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28434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3"/>
          <p:cNvSpPr>
            <a:spLocks noChangeArrowheads="1"/>
          </p:cNvSpPr>
          <p:nvPr/>
        </p:nvSpPr>
        <p:spPr bwMode="auto">
          <a:xfrm>
            <a:off x="2667000" y="4648200"/>
            <a:ext cx="5105400" cy="1981200"/>
          </a:xfrm>
          <a:prstGeom prst="cloudCallout">
            <a:avLst>
              <a:gd name="adj1" fmla="val 7838"/>
              <a:gd name="adj2" fmla="val 1458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smtClean="0">
              <a:solidFill>
                <a:srgbClr val="000000"/>
              </a:solidFill>
            </a:endParaRPr>
          </a:p>
        </p:txBody>
      </p:sp>
      <p:sp>
        <p:nvSpPr>
          <p:cNvPr id="104489" name="Freeform 41"/>
          <p:cNvSpPr>
            <a:spLocks noChangeAspect="1"/>
          </p:cNvSpPr>
          <p:nvPr/>
        </p:nvSpPr>
        <p:spPr bwMode="auto">
          <a:xfrm rot="-1653490">
            <a:off x="4740275" y="3581400"/>
            <a:ext cx="441325" cy="1143000"/>
          </a:xfrm>
          <a:custGeom>
            <a:avLst/>
            <a:gdLst>
              <a:gd name="T0" fmla="*/ 2147483647 w 318"/>
              <a:gd name="T1" fmla="*/ 0 h 823"/>
              <a:gd name="T2" fmla="*/ 2147483647 w 318"/>
              <a:gd name="T3" fmla="*/ 2147483647 h 823"/>
              <a:gd name="T4" fmla="*/ 2147483647 w 318"/>
              <a:gd name="T5" fmla="*/ 2147483647 h 823"/>
              <a:gd name="T6" fmla="*/ 0 w 318"/>
              <a:gd name="T7" fmla="*/ 2147483647 h 82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18" h="823">
                <a:moveTo>
                  <a:pt x="318" y="0"/>
                </a:moveTo>
                <a:lnTo>
                  <a:pt x="24" y="491"/>
                </a:lnTo>
                <a:lnTo>
                  <a:pt x="264" y="312"/>
                </a:lnTo>
                <a:lnTo>
                  <a:pt x="0" y="823"/>
                </a:lnTo>
              </a:path>
            </a:pathLst>
          </a:custGeom>
          <a:noFill/>
          <a:ln w="57150" cmpd="sng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6400800" y="4572000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sz="2400" b="1" smtClean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6858000" y="4572000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sz="2400" b="1" smtClean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5905500" y="46101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sz="2400" b="1" smtClean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7239000" y="48006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sz="2400" b="1" smtClean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5410200" y="46482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sz="2400" b="1" smtClean="0">
                <a:solidFill>
                  <a:srgbClr val="FF0000"/>
                </a:solidFill>
              </a:rPr>
              <a:t>+</a:t>
            </a:r>
          </a:p>
        </p:txBody>
      </p:sp>
      <p:graphicFrame>
        <p:nvGraphicFramePr>
          <p:cNvPr id="18441" name="Object 9"/>
          <p:cNvGraphicFramePr>
            <a:graphicFrameLocks noChangeAspect="1"/>
          </p:cNvGraphicFramePr>
          <p:nvPr/>
        </p:nvGraphicFramePr>
        <p:xfrm>
          <a:off x="914400" y="533400"/>
          <a:ext cx="2286000" cy="150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8" name="Формула" r:id="rId3" imgW="520474" imgH="342751" progId="Equation.3">
                  <p:embed/>
                </p:oleObj>
              </mc:Choice>
              <mc:Fallback>
                <p:oleObj name="Формула" r:id="rId3" imgW="520474" imgH="34275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533400"/>
                        <a:ext cx="2286000" cy="1504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458" name="Line 10"/>
          <p:cNvSpPr>
            <a:spLocks noChangeShapeType="1"/>
          </p:cNvSpPr>
          <p:nvPr/>
        </p:nvSpPr>
        <p:spPr bwMode="auto">
          <a:xfrm>
            <a:off x="3048000" y="1371600"/>
            <a:ext cx="0" cy="685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4459" name="Line 11"/>
          <p:cNvSpPr>
            <a:spLocks noChangeShapeType="1"/>
          </p:cNvSpPr>
          <p:nvPr/>
        </p:nvSpPr>
        <p:spPr bwMode="auto">
          <a:xfrm flipV="1">
            <a:off x="990600" y="914400"/>
            <a:ext cx="0" cy="685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pic>
        <p:nvPicPr>
          <p:cNvPr id="104471" name="Picture 6" descr="Без имени-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78708">
            <a:off x="0" y="3095625"/>
            <a:ext cx="4635500" cy="141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4481" name="Group 33"/>
          <p:cNvGrpSpPr>
            <a:grpSpLocks/>
          </p:cNvGrpSpPr>
          <p:nvPr/>
        </p:nvGrpSpPr>
        <p:grpSpPr bwMode="auto">
          <a:xfrm rot="-420000">
            <a:off x="5181600" y="2909888"/>
            <a:ext cx="2438400" cy="442912"/>
            <a:chOff x="3504" y="1776"/>
            <a:chExt cx="1536" cy="279"/>
          </a:xfrm>
        </p:grpSpPr>
        <p:sp>
          <p:nvSpPr>
            <p:cNvPr id="18465" name="Text Box 27"/>
            <p:cNvSpPr txBox="1">
              <a:spLocks noChangeArrowheads="1"/>
            </p:cNvSpPr>
            <p:nvPr/>
          </p:nvSpPr>
          <p:spPr bwMode="auto">
            <a:xfrm>
              <a:off x="4128" y="1776"/>
              <a:ext cx="48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ru-RU" altLang="ru-RU" sz="1800" b="1" smtClean="0">
                  <a:solidFill>
                    <a:srgbClr val="FF0000"/>
                  </a:solidFill>
                </a:rPr>
                <a:t>+</a:t>
              </a:r>
            </a:p>
          </p:txBody>
        </p:sp>
        <p:sp>
          <p:nvSpPr>
            <p:cNvPr id="18466" name="Text Box 28"/>
            <p:cNvSpPr txBox="1">
              <a:spLocks noChangeArrowheads="1"/>
            </p:cNvSpPr>
            <p:nvPr/>
          </p:nvSpPr>
          <p:spPr bwMode="auto">
            <a:xfrm>
              <a:off x="4416" y="1776"/>
              <a:ext cx="48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ru-RU" altLang="ru-RU" sz="1800" b="1" smtClean="0">
                  <a:solidFill>
                    <a:srgbClr val="FF0000"/>
                  </a:solidFill>
                </a:rPr>
                <a:t>+</a:t>
              </a:r>
            </a:p>
          </p:txBody>
        </p:sp>
        <p:sp>
          <p:nvSpPr>
            <p:cNvPr id="18467" name="Text Box 29"/>
            <p:cNvSpPr txBox="1">
              <a:spLocks noChangeArrowheads="1"/>
            </p:cNvSpPr>
            <p:nvPr/>
          </p:nvSpPr>
          <p:spPr bwMode="auto">
            <a:xfrm>
              <a:off x="3816" y="1800"/>
              <a:ext cx="2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ru-RU" altLang="ru-RU" sz="1800" b="1" smtClean="0">
                  <a:solidFill>
                    <a:srgbClr val="FF0000"/>
                  </a:solidFill>
                </a:rPr>
                <a:t>+</a:t>
              </a:r>
            </a:p>
          </p:txBody>
        </p:sp>
        <p:sp>
          <p:nvSpPr>
            <p:cNvPr id="18468" name="Text Box 30"/>
            <p:cNvSpPr txBox="1">
              <a:spLocks noChangeArrowheads="1"/>
            </p:cNvSpPr>
            <p:nvPr/>
          </p:nvSpPr>
          <p:spPr bwMode="auto">
            <a:xfrm>
              <a:off x="4800" y="1779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ru-RU" altLang="ru-RU" sz="1800" b="1" smtClean="0">
                  <a:solidFill>
                    <a:srgbClr val="FF0000"/>
                  </a:solidFill>
                </a:rPr>
                <a:t>+</a:t>
              </a:r>
            </a:p>
          </p:txBody>
        </p:sp>
        <p:sp>
          <p:nvSpPr>
            <p:cNvPr id="18469" name="Text Box 31"/>
            <p:cNvSpPr txBox="1">
              <a:spLocks noChangeArrowheads="1"/>
            </p:cNvSpPr>
            <p:nvPr/>
          </p:nvSpPr>
          <p:spPr bwMode="auto">
            <a:xfrm>
              <a:off x="3504" y="1824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ru-RU" altLang="ru-RU" sz="1800" b="1" smtClean="0">
                  <a:solidFill>
                    <a:srgbClr val="FF0000"/>
                  </a:solidFill>
                </a:rPr>
                <a:t>+</a:t>
              </a:r>
            </a:p>
          </p:txBody>
        </p:sp>
      </p:grpSp>
      <p:grpSp>
        <p:nvGrpSpPr>
          <p:cNvPr id="104488" name="Group 40"/>
          <p:cNvGrpSpPr>
            <a:grpSpLocks/>
          </p:cNvGrpSpPr>
          <p:nvPr/>
        </p:nvGrpSpPr>
        <p:grpSpPr bwMode="auto">
          <a:xfrm rot="-420000">
            <a:off x="4648200" y="3162300"/>
            <a:ext cx="2809875" cy="681038"/>
            <a:chOff x="3336" y="1875"/>
            <a:chExt cx="1770" cy="429"/>
          </a:xfrm>
        </p:grpSpPr>
        <p:sp>
          <p:nvSpPr>
            <p:cNvPr id="18460" name="Text Box 35"/>
            <p:cNvSpPr txBox="1">
              <a:spLocks noChangeArrowheads="1"/>
            </p:cNvSpPr>
            <p:nvPr/>
          </p:nvSpPr>
          <p:spPr bwMode="auto">
            <a:xfrm>
              <a:off x="4272" y="2073"/>
              <a:ext cx="48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ru-RU" altLang="ru-RU" sz="1800" b="1" smtClean="0">
                  <a:solidFill>
                    <a:srgbClr val="FFFF00"/>
                  </a:solidFill>
                </a:rPr>
                <a:t>_</a:t>
              </a:r>
            </a:p>
          </p:txBody>
        </p:sp>
        <p:sp>
          <p:nvSpPr>
            <p:cNvPr id="18461" name="Text Box 36"/>
            <p:cNvSpPr txBox="1">
              <a:spLocks noChangeArrowheads="1"/>
            </p:cNvSpPr>
            <p:nvPr/>
          </p:nvSpPr>
          <p:spPr bwMode="auto">
            <a:xfrm>
              <a:off x="4482" y="1917"/>
              <a:ext cx="27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ru-RU" altLang="ru-RU" sz="1800" b="1" smtClean="0">
                  <a:solidFill>
                    <a:srgbClr val="FFFF00"/>
                  </a:solidFill>
                </a:rPr>
                <a:t>_</a:t>
              </a:r>
            </a:p>
          </p:txBody>
        </p:sp>
        <p:sp>
          <p:nvSpPr>
            <p:cNvPr id="18462" name="Text Box 37"/>
            <p:cNvSpPr txBox="1">
              <a:spLocks noChangeArrowheads="1"/>
            </p:cNvSpPr>
            <p:nvPr/>
          </p:nvSpPr>
          <p:spPr bwMode="auto">
            <a:xfrm>
              <a:off x="3336" y="1926"/>
              <a:ext cx="2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ru-RU" altLang="ru-RU" sz="1800" b="1" smtClean="0">
                  <a:solidFill>
                    <a:srgbClr val="FFFF00"/>
                  </a:solidFill>
                </a:rPr>
                <a:t>_</a:t>
              </a:r>
            </a:p>
          </p:txBody>
        </p:sp>
        <p:sp>
          <p:nvSpPr>
            <p:cNvPr id="18463" name="Text Box 38"/>
            <p:cNvSpPr txBox="1">
              <a:spLocks noChangeArrowheads="1"/>
            </p:cNvSpPr>
            <p:nvPr/>
          </p:nvSpPr>
          <p:spPr bwMode="auto">
            <a:xfrm>
              <a:off x="4866" y="1875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ru-RU" altLang="ru-RU" sz="1800" b="1" smtClean="0">
                  <a:solidFill>
                    <a:srgbClr val="FFFF00"/>
                  </a:solidFill>
                </a:rPr>
                <a:t>_</a:t>
              </a:r>
            </a:p>
          </p:txBody>
        </p:sp>
        <p:sp>
          <p:nvSpPr>
            <p:cNvPr id="18464" name="Text Box 39"/>
            <p:cNvSpPr txBox="1">
              <a:spLocks noChangeArrowheads="1"/>
            </p:cNvSpPr>
            <p:nvPr/>
          </p:nvSpPr>
          <p:spPr bwMode="auto">
            <a:xfrm>
              <a:off x="3660" y="1938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ru-RU" altLang="ru-RU" sz="1800" b="1" smtClean="0">
                  <a:solidFill>
                    <a:srgbClr val="FFFF00"/>
                  </a:solidFill>
                </a:rPr>
                <a:t>_</a:t>
              </a:r>
            </a:p>
          </p:txBody>
        </p:sp>
      </p:grpSp>
      <p:sp>
        <p:nvSpPr>
          <p:cNvPr id="104460" name="Freeform 12"/>
          <p:cNvSpPr>
            <a:spLocks noChangeAspect="1"/>
          </p:cNvSpPr>
          <p:nvPr/>
        </p:nvSpPr>
        <p:spPr bwMode="auto">
          <a:xfrm>
            <a:off x="6886575" y="1676400"/>
            <a:ext cx="225425" cy="1268413"/>
          </a:xfrm>
          <a:custGeom>
            <a:avLst/>
            <a:gdLst>
              <a:gd name="T0" fmla="*/ 2147483647 w 142"/>
              <a:gd name="T1" fmla="*/ 0 h 799"/>
              <a:gd name="T2" fmla="*/ 0 w 142"/>
              <a:gd name="T3" fmla="*/ 2147483647 h 799"/>
              <a:gd name="T4" fmla="*/ 2147483647 w 142"/>
              <a:gd name="T5" fmla="*/ 2147483647 h 799"/>
              <a:gd name="T6" fmla="*/ 2147483647 w 142"/>
              <a:gd name="T7" fmla="*/ 2147483647 h 79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42" h="799">
                <a:moveTo>
                  <a:pt x="42" y="0"/>
                </a:moveTo>
                <a:lnTo>
                  <a:pt x="0" y="507"/>
                </a:lnTo>
                <a:lnTo>
                  <a:pt x="142" y="251"/>
                </a:lnTo>
                <a:lnTo>
                  <a:pt x="114" y="799"/>
                </a:lnTo>
              </a:path>
            </a:pathLst>
          </a:custGeom>
          <a:noFill/>
          <a:ln w="57150" cmpd="sng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grpSp>
        <p:nvGrpSpPr>
          <p:cNvPr id="18448" name="Group 13"/>
          <p:cNvGrpSpPr>
            <a:grpSpLocks/>
          </p:cNvGrpSpPr>
          <p:nvPr/>
        </p:nvGrpSpPr>
        <p:grpSpPr bwMode="auto">
          <a:xfrm>
            <a:off x="4876800" y="114300"/>
            <a:ext cx="3505200" cy="1828800"/>
            <a:chOff x="3216" y="288"/>
            <a:chExt cx="2208" cy="1152"/>
          </a:xfrm>
        </p:grpSpPr>
        <p:sp>
          <p:nvSpPr>
            <p:cNvPr id="18453" name="AutoShape 14"/>
            <p:cNvSpPr>
              <a:spLocks noChangeArrowheads="1"/>
            </p:cNvSpPr>
            <p:nvPr/>
          </p:nvSpPr>
          <p:spPr bwMode="auto">
            <a:xfrm flipV="1">
              <a:off x="3216" y="288"/>
              <a:ext cx="2208" cy="1152"/>
            </a:xfrm>
            <a:prstGeom prst="cloudCallout">
              <a:avLst>
                <a:gd name="adj1" fmla="val 9148"/>
                <a:gd name="adj2" fmla="val -712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ru-RU" altLang="ru-RU" sz="1800" smtClean="0">
                <a:solidFill>
                  <a:srgbClr val="000000"/>
                </a:solidFill>
              </a:endParaRPr>
            </a:p>
          </p:txBody>
        </p:sp>
        <p:sp>
          <p:nvSpPr>
            <p:cNvPr id="18454" name="Text Box 15"/>
            <p:cNvSpPr txBox="1">
              <a:spLocks noChangeArrowheads="1"/>
            </p:cNvSpPr>
            <p:nvPr/>
          </p:nvSpPr>
          <p:spPr bwMode="auto">
            <a:xfrm>
              <a:off x="3456" y="960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ru-RU" altLang="ru-RU" sz="2400" b="1" smtClean="0">
                  <a:solidFill>
                    <a:srgbClr val="0000FF"/>
                  </a:solidFill>
                </a:rPr>
                <a:t>_</a:t>
              </a:r>
            </a:p>
          </p:txBody>
        </p:sp>
        <p:sp>
          <p:nvSpPr>
            <p:cNvPr id="18455" name="Text Box 16"/>
            <p:cNvSpPr txBox="1">
              <a:spLocks noChangeArrowheads="1"/>
            </p:cNvSpPr>
            <p:nvPr/>
          </p:nvSpPr>
          <p:spPr bwMode="auto">
            <a:xfrm>
              <a:off x="3984" y="1056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ru-RU" altLang="ru-RU" sz="2400" b="1" smtClean="0">
                  <a:solidFill>
                    <a:srgbClr val="0000FF"/>
                  </a:solidFill>
                </a:rPr>
                <a:t>_</a:t>
              </a:r>
            </a:p>
          </p:txBody>
        </p:sp>
        <p:sp>
          <p:nvSpPr>
            <p:cNvPr id="18456" name="Text Box 17"/>
            <p:cNvSpPr txBox="1">
              <a:spLocks noChangeArrowheads="1"/>
            </p:cNvSpPr>
            <p:nvPr/>
          </p:nvSpPr>
          <p:spPr bwMode="auto">
            <a:xfrm>
              <a:off x="4380" y="1116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ru-RU" altLang="ru-RU" sz="2400" b="1" smtClean="0">
                  <a:solidFill>
                    <a:srgbClr val="0000FF"/>
                  </a:solidFill>
                </a:rPr>
                <a:t>_</a:t>
              </a:r>
            </a:p>
          </p:txBody>
        </p:sp>
        <p:sp>
          <p:nvSpPr>
            <p:cNvPr id="18457" name="Text Box 18"/>
            <p:cNvSpPr txBox="1">
              <a:spLocks noChangeArrowheads="1"/>
            </p:cNvSpPr>
            <p:nvPr/>
          </p:nvSpPr>
          <p:spPr bwMode="auto">
            <a:xfrm>
              <a:off x="3264" y="768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ru-RU" altLang="ru-RU" sz="2400" b="1" smtClean="0">
                  <a:solidFill>
                    <a:srgbClr val="0000FF"/>
                  </a:solidFill>
                </a:rPr>
                <a:t>_</a:t>
              </a:r>
            </a:p>
          </p:txBody>
        </p:sp>
        <p:sp>
          <p:nvSpPr>
            <p:cNvPr id="18458" name="Text Box 19"/>
            <p:cNvSpPr txBox="1">
              <a:spLocks noChangeArrowheads="1"/>
            </p:cNvSpPr>
            <p:nvPr/>
          </p:nvSpPr>
          <p:spPr bwMode="auto">
            <a:xfrm>
              <a:off x="4896" y="1104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ru-RU" altLang="ru-RU" sz="2400" b="1" smtClean="0">
                  <a:solidFill>
                    <a:srgbClr val="0000FF"/>
                  </a:solidFill>
                </a:rPr>
                <a:t>_</a:t>
              </a:r>
            </a:p>
          </p:txBody>
        </p:sp>
        <p:sp>
          <p:nvSpPr>
            <p:cNvPr id="18459" name="Text Box 20"/>
            <p:cNvSpPr txBox="1">
              <a:spLocks noChangeArrowheads="1"/>
            </p:cNvSpPr>
            <p:nvPr/>
          </p:nvSpPr>
          <p:spPr bwMode="auto">
            <a:xfrm>
              <a:off x="3696" y="1056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ru-RU" altLang="ru-RU" sz="2400" b="1" smtClean="0">
                  <a:solidFill>
                    <a:srgbClr val="0000FF"/>
                  </a:solidFill>
                </a:rPr>
                <a:t>_</a:t>
              </a:r>
            </a:p>
          </p:txBody>
        </p:sp>
      </p:grpSp>
      <p:sp>
        <p:nvSpPr>
          <p:cNvPr id="18449" name="Text Box 44"/>
          <p:cNvSpPr txBox="1">
            <a:spLocks noChangeArrowheads="1"/>
          </p:cNvSpPr>
          <p:nvPr/>
        </p:nvSpPr>
        <p:spPr bwMode="auto">
          <a:xfrm>
            <a:off x="4800600" y="47244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sz="2400" b="1" smtClean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18450" name="Text Box 45"/>
          <p:cNvSpPr txBox="1">
            <a:spLocks noChangeArrowheads="1"/>
          </p:cNvSpPr>
          <p:nvPr/>
        </p:nvSpPr>
        <p:spPr bwMode="auto">
          <a:xfrm>
            <a:off x="4038600" y="48768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sz="2400" b="1" smtClean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18451" name="Text Box 46"/>
          <p:cNvSpPr txBox="1">
            <a:spLocks noChangeArrowheads="1"/>
          </p:cNvSpPr>
          <p:nvPr/>
        </p:nvSpPr>
        <p:spPr bwMode="auto">
          <a:xfrm>
            <a:off x="3429000" y="49530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sz="2400" b="1" smtClean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18452" name="Text Box 47"/>
          <p:cNvSpPr txBox="1">
            <a:spLocks noChangeArrowheads="1"/>
          </p:cNvSpPr>
          <p:nvPr/>
        </p:nvSpPr>
        <p:spPr bwMode="auto">
          <a:xfrm>
            <a:off x="4419600" y="47244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sz="2400" b="1" smtClean="0">
                <a:solidFill>
                  <a:srgbClr val="FF0000"/>
                </a:solidFill>
              </a:rPr>
              <a:t>+</a:t>
            </a:r>
          </a:p>
        </p:txBody>
      </p:sp>
      <p:pic>
        <p:nvPicPr>
          <p:cNvPr id="14390" name="Picture 54" descr="http://lemondedesimages.l.e.pic.centerblog.net/i5ihvj8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" y="-24002"/>
            <a:ext cx="9159240" cy="7315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67248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1000"/>
                                        <p:tgtEl>
                                          <p:spTgt spid="143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22222E-6 L 0.37153 -0.0810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044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76" y="-4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4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4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4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44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44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4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4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04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89" grpId="0" animBg="1"/>
      <p:bldP spid="104458" grpId="0" animBg="1"/>
      <p:bldP spid="104459" grpId="0" animBg="1"/>
      <p:bldP spid="10446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Object 9"/>
          <p:cNvGraphicFramePr>
            <a:graphicFrameLocks noChangeAspect="1"/>
          </p:cNvGraphicFramePr>
          <p:nvPr/>
        </p:nvGraphicFramePr>
        <p:xfrm>
          <a:off x="5715000" y="685800"/>
          <a:ext cx="2286000" cy="150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20" name="Формула" r:id="rId3" imgW="520474" imgH="342751" progId="Equation.3">
                  <p:embed/>
                </p:oleObj>
              </mc:Choice>
              <mc:Fallback>
                <p:oleObj name="Формула" r:id="rId3" imgW="520474" imgH="34275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685800"/>
                        <a:ext cx="2286000" cy="1504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482" name="Line 10"/>
          <p:cNvSpPr>
            <a:spLocks noChangeShapeType="1"/>
          </p:cNvSpPr>
          <p:nvPr/>
        </p:nvSpPr>
        <p:spPr bwMode="auto">
          <a:xfrm>
            <a:off x="7848600" y="1524000"/>
            <a:ext cx="0" cy="685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5483" name="Line 11"/>
          <p:cNvSpPr>
            <a:spLocks noChangeShapeType="1"/>
          </p:cNvSpPr>
          <p:nvPr/>
        </p:nvSpPr>
        <p:spPr bwMode="auto">
          <a:xfrm flipV="1">
            <a:off x="5791200" y="1066800"/>
            <a:ext cx="0" cy="685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grpSp>
        <p:nvGrpSpPr>
          <p:cNvPr id="19461" name="Group 34"/>
          <p:cNvGrpSpPr>
            <a:grpSpLocks/>
          </p:cNvGrpSpPr>
          <p:nvPr/>
        </p:nvGrpSpPr>
        <p:grpSpPr bwMode="auto">
          <a:xfrm>
            <a:off x="5943600" y="6019800"/>
            <a:ext cx="533400" cy="609600"/>
            <a:chOff x="2112" y="2592"/>
            <a:chExt cx="336" cy="384"/>
          </a:xfrm>
        </p:grpSpPr>
        <p:sp>
          <p:nvSpPr>
            <p:cNvPr id="19486" name="Freeform 33"/>
            <p:cNvSpPr>
              <a:spLocks/>
            </p:cNvSpPr>
            <p:nvPr/>
          </p:nvSpPr>
          <p:spPr bwMode="auto">
            <a:xfrm>
              <a:off x="2213" y="2688"/>
              <a:ext cx="151" cy="288"/>
            </a:xfrm>
            <a:custGeom>
              <a:avLst/>
              <a:gdLst>
                <a:gd name="T0" fmla="*/ 25 w 151"/>
                <a:gd name="T1" fmla="*/ 258 h 288"/>
                <a:gd name="T2" fmla="*/ 12 w 151"/>
                <a:gd name="T3" fmla="*/ 221 h 288"/>
                <a:gd name="T4" fmla="*/ 6 w 151"/>
                <a:gd name="T5" fmla="*/ 195 h 288"/>
                <a:gd name="T6" fmla="*/ 0 w 151"/>
                <a:gd name="T7" fmla="*/ 152 h 288"/>
                <a:gd name="T8" fmla="*/ 0 w 151"/>
                <a:gd name="T9" fmla="*/ 117 h 288"/>
                <a:gd name="T10" fmla="*/ 6 w 151"/>
                <a:gd name="T11" fmla="*/ 60 h 288"/>
                <a:gd name="T12" fmla="*/ 43 w 151"/>
                <a:gd name="T13" fmla="*/ 0 h 288"/>
                <a:gd name="T14" fmla="*/ 91 w 151"/>
                <a:gd name="T15" fmla="*/ 0 h 288"/>
                <a:gd name="T16" fmla="*/ 139 w 151"/>
                <a:gd name="T17" fmla="*/ 48 h 288"/>
                <a:gd name="T18" fmla="*/ 147 w 151"/>
                <a:gd name="T19" fmla="*/ 96 h 288"/>
                <a:gd name="T20" fmla="*/ 151 w 151"/>
                <a:gd name="T21" fmla="*/ 146 h 288"/>
                <a:gd name="T22" fmla="*/ 142 w 151"/>
                <a:gd name="T23" fmla="*/ 240 h 288"/>
                <a:gd name="T24" fmla="*/ 121 w 151"/>
                <a:gd name="T25" fmla="*/ 285 h 288"/>
                <a:gd name="T26" fmla="*/ 43 w 151"/>
                <a:gd name="T27" fmla="*/ 288 h 288"/>
                <a:gd name="T28" fmla="*/ 27 w 151"/>
                <a:gd name="T29" fmla="*/ 263 h 28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51" h="288">
                  <a:moveTo>
                    <a:pt x="25" y="258"/>
                  </a:moveTo>
                  <a:cubicBezTo>
                    <a:pt x="25" y="251"/>
                    <a:pt x="11" y="229"/>
                    <a:pt x="12" y="221"/>
                  </a:cubicBezTo>
                  <a:cubicBezTo>
                    <a:pt x="9" y="210"/>
                    <a:pt x="8" y="206"/>
                    <a:pt x="6" y="195"/>
                  </a:cubicBezTo>
                  <a:cubicBezTo>
                    <a:pt x="4" y="193"/>
                    <a:pt x="1" y="165"/>
                    <a:pt x="0" y="152"/>
                  </a:cubicBezTo>
                  <a:lnTo>
                    <a:pt x="0" y="117"/>
                  </a:lnTo>
                  <a:lnTo>
                    <a:pt x="6" y="60"/>
                  </a:lnTo>
                  <a:lnTo>
                    <a:pt x="43" y="0"/>
                  </a:lnTo>
                  <a:lnTo>
                    <a:pt x="91" y="0"/>
                  </a:lnTo>
                  <a:lnTo>
                    <a:pt x="139" y="48"/>
                  </a:lnTo>
                  <a:lnTo>
                    <a:pt x="147" y="96"/>
                  </a:lnTo>
                  <a:lnTo>
                    <a:pt x="151" y="146"/>
                  </a:lnTo>
                  <a:lnTo>
                    <a:pt x="142" y="240"/>
                  </a:lnTo>
                  <a:lnTo>
                    <a:pt x="121" y="285"/>
                  </a:lnTo>
                  <a:lnTo>
                    <a:pt x="43" y="288"/>
                  </a:lnTo>
                  <a:lnTo>
                    <a:pt x="27" y="263"/>
                  </a:lnTo>
                </a:path>
              </a:pathLst>
            </a:custGeom>
            <a:gradFill rotWithShape="1">
              <a:gsLst>
                <a:gs pos="0">
                  <a:srgbClr val="FCC768"/>
                </a:gs>
                <a:gs pos="100000">
                  <a:srgbClr val="755C30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9487" name="AutoShape 32"/>
            <p:cNvSpPr>
              <a:spLocks noChangeArrowheads="1"/>
            </p:cNvSpPr>
            <p:nvPr/>
          </p:nvSpPr>
          <p:spPr bwMode="auto">
            <a:xfrm flipV="1">
              <a:off x="2112" y="2592"/>
              <a:ext cx="336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1237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1634" y="10911"/>
                  </a:moveTo>
                  <a:cubicBezTo>
                    <a:pt x="11578" y="11329"/>
                    <a:pt x="11221" y="11641"/>
                    <a:pt x="10800" y="11641"/>
                  </a:cubicBezTo>
                  <a:cubicBezTo>
                    <a:pt x="10378" y="11641"/>
                    <a:pt x="10021" y="11329"/>
                    <a:pt x="9965" y="10911"/>
                  </a:cubicBezTo>
                  <a:lnTo>
                    <a:pt x="95" y="12235"/>
                  </a:lnTo>
                  <a:cubicBezTo>
                    <a:pt x="815" y="17597"/>
                    <a:pt x="5390" y="21599"/>
                    <a:pt x="10800" y="21599"/>
                  </a:cubicBezTo>
                  <a:cubicBezTo>
                    <a:pt x="16209" y="21599"/>
                    <a:pt x="20784" y="17597"/>
                    <a:pt x="21504" y="12235"/>
                  </a:cubicBezTo>
                  <a:lnTo>
                    <a:pt x="11634" y="10911"/>
                  </a:lnTo>
                  <a:close/>
                </a:path>
              </a:pathLst>
            </a:custGeom>
            <a:gradFill rotWithShape="1">
              <a:gsLst>
                <a:gs pos="0">
                  <a:srgbClr val="471800"/>
                </a:gs>
                <a:gs pos="50000">
                  <a:srgbClr val="993300"/>
                </a:gs>
                <a:gs pos="100000">
                  <a:srgbClr val="471800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05484" name="Freeform 12"/>
          <p:cNvSpPr>
            <a:spLocks noChangeAspect="1"/>
          </p:cNvSpPr>
          <p:nvPr/>
        </p:nvSpPr>
        <p:spPr bwMode="auto">
          <a:xfrm>
            <a:off x="2449513" y="1600200"/>
            <a:ext cx="387350" cy="1993900"/>
          </a:xfrm>
          <a:custGeom>
            <a:avLst/>
            <a:gdLst>
              <a:gd name="T0" fmla="*/ 2147483647 w 244"/>
              <a:gd name="T1" fmla="*/ 0 h 1256"/>
              <a:gd name="T2" fmla="*/ 0 w 244"/>
              <a:gd name="T3" fmla="*/ 2147483647 h 1256"/>
              <a:gd name="T4" fmla="*/ 2147483647 w 244"/>
              <a:gd name="T5" fmla="*/ 2147483647 h 1256"/>
              <a:gd name="T6" fmla="*/ 2147483647 w 244"/>
              <a:gd name="T7" fmla="*/ 2147483647 h 125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44" h="1256">
                <a:moveTo>
                  <a:pt x="89" y="0"/>
                </a:moveTo>
                <a:lnTo>
                  <a:pt x="0" y="783"/>
                </a:lnTo>
                <a:lnTo>
                  <a:pt x="244" y="383"/>
                </a:lnTo>
                <a:lnTo>
                  <a:pt x="165" y="1256"/>
                </a:lnTo>
              </a:path>
            </a:pathLst>
          </a:custGeom>
          <a:noFill/>
          <a:ln w="76200" cmpd="sng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grpSp>
        <p:nvGrpSpPr>
          <p:cNvPr id="105499" name="Group 27"/>
          <p:cNvGrpSpPr>
            <a:grpSpLocks/>
          </p:cNvGrpSpPr>
          <p:nvPr/>
        </p:nvGrpSpPr>
        <p:grpSpPr bwMode="auto">
          <a:xfrm>
            <a:off x="4143375" y="304800"/>
            <a:ext cx="4467225" cy="6096000"/>
            <a:chOff x="2610" y="288"/>
            <a:chExt cx="2814" cy="3840"/>
          </a:xfrm>
        </p:grpSpPr>
        <p:sp>
          <p:nvSpPr>
            <p:cNvPr id="19475" name="Line 22"/>
            <p:cNvSpPr>
              <a:spLocks noChangeShapeType="1"/>
            </p:cNvSpPr>
            <p:nvPr/>
          </p:nvSpPr>
          <p:spPr bwMode="auto">
            <a:xfrm flipH="1">
              <a:off x="2610" y="1344"/>
              <a:ext cx="990" cy="2784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9476" name="Line 24"/>
            <p:cNvSpPr>
              <a:spLocks noChangeShapeType="1"/>
            </p:cNvSpPr>
            <p:nvPr/>
          </p:nvSpPr>
          <p:spPr bwMode="auto">
            <a:xfrm flipH="1">
              <a:off x="3264" y="1320"/>
              <a:ext cx="990" cy="2784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9477" name="Line 25"/>
            <p:cNvSpPr>
              <a:spLocks noChangeShapeType="1"/>
            </p:cNvSpPr>
            <p:nvPr/>
          </p:nvSpPr>
          <p:spPr bwMode="auto">
            <a:xfrm flipH="1">
              <a:off x="3936" y="1296"/>
              <a:ext cx="990" cy="2784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grpSp>
          <p:nvGrpSpPr>
            <p:cNvPr id="19478" name="Group 13"/>
            <p:cNvGrpSpPr>
              <a:grpSpLocks/>
            </p:cNvGrpSpPr>
            <p:nvPr/>
          </p:nvGrpSpPr>
          <p:grpSpPr bwMode="auto">
            <a:xfrm>
              <a:off x="3216" y="288"/>
              <a:ext cx="2208" cy="1152"/>
              <a:chOff x="3216" y="288"/>
              <a:chExt cx="2208" cy="1152"/>
            </a:xfrm>
          </p:grpSpPr>
          <p:sp>
            <p:nvSpPr>
              <p:cNvPr id="19479" name="AutoShape 14"/>
              <p:cNvSpPr>
                <a:spLocks noChangeArrowheads="1"/>
              </p:cNvSpPr>
              <p:nvPr/>
            </p:nvSpPr>
            <p:spPr bwMode="auto">
              <a:xfrm flipV="1">
                <a:off x="3216" y="288"/>
                <a:ext cx="2208" cy="1152"/>
              </a:xfrm>
              <a:prstGeom prst="cloudCallout">
                <a:avLst>
                  <a:gd name="adj1" fmla="val 9148"/>
                  <a:gd name="adj2" fmla="val -712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ru-RU" altLang="ru-RU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9480" name="Text Box 15"/>
              <p:cNvSpPr txBox="1">
                <a:spLocks noChangeArrowheads="1"/>
              </p:cNvSpPr>
              <p:nvPr/>
            </p:nvSpPr>
            <p:spPr bwMode="auto">
              <a:xfrm>
                <a:off x="3456" y="960"/>
                <a:ext cx="24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  <a:buFontTx/>
                  <a:buNone/>
                </a:pPr>
                <a:r>
                  <a:rPr lang="ru-RU" altLang="ru-RU" sz="2400" b="1" smtClean="0">
                    <a:solidFill>
                      <a:srgbClr val="0000FF"/>
                    </a:solidFill>
                  </a:rPr>
                  <a:t>_</a:t>
                </a:r>
              </a:p>
            </p:txBody>
          </p:sp>
          <p:sp>
            <p:nvSpPr>
              <p:cNvPr id="19481" name="Text Box 16"/>
              <p:cNvSpPr txBox="1">
                <a:spLocks noChangeArrowheads="1"/>
              </p:cNvSpPr>
              <p:nvPr/>
            </p:nvSpPr>
            <p:spPr bwMode="auto">
              <a:xfrm>
                <a:off x="3984" y="1056"/>
                <a:ext cx="24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  <a:buFontTx/>
                  <a:buNone/>
                </a:pPr>
                <a:r>
                  <a:rPr lang="ru-RU" altLang="ru-RU" sz="2400" b="1" smtClean="0">
                    <a:solidFill>
                      <a:srgbClr val="0000FF"/>
                    </a:solidFill>
                  </a:rPr>
                  <a:t>_</a:t>
                </a:r>
              </a:p>
            </p:txBody>
          </p:sp>
          <p:sp>
            <p:nvSpPr>
              <p:cNvPr id="19482" name="Text Box 17"/>
              <p:cNvSpPr txBox="1">
                <a:spLocks noChangeArrowheads="1"/>
              </p:cNvSpPr>
              <p:nvPr/>
            </p:nvSpPr>
            <p:spPr bwMode="auto">
              <a:xfrm>
                <a:off x="4380" y="1116"/>
                <a:ext cx="24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  <a:buFontTx/>
                  <a:buNone/>
                </a:pPr>
                <a:r>
                  <a:rPr lang="ru-RU" altLang="ru-RU" sz="2400" b="1" smtClean="0">
                    <a:solidFill>
                      <a:srgbClr val="0000FF"/>
                    </a:solidFill>
                  </a:rPr>
                  <a:t>_</a:t>
                </a:r>
              </a:p>
            </p:txBody>
          </p:sp>
          <p:sp>
            <p:nvSpPr>
              <p:cNvPr id="19483" name="Text Box 18"/>
              <p:cNvSpPr txBox="1">
                <a:spLocks noChangeArrowheads="1"/>
              </p:cNvSpPr>
              <p:nvPr/>
            </p:nvSpPr>
            <p:spPr bwMode="auto">
              <a:xfrm>
                <a:off x="3264" y="768"/>
                <a:ext cx="24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  <a:buFontTx/>
                  <a:buNone/>
                </a:pPr>
                <a:r>
                  <a:rPr lang="ru-RU" altLang="ru-RU" sz="2400" b="1" smtClean="0">
                    <a:solidFill>
                      <a:srgbClr val="0000FF"/>
                    </a:solidFill>
                  </a:rPr>
                  <a:t>_</a:t>
                </a:r>
              </a:p>
            </p:txBody>
          </p:sp>
          <p:sp>
            <p:nvSpPr>
              <p:cNvPr id="19484" name="Text Box 19"/>
              <p:cNvSpPr txBox="1">
                <a:spLocks noChangeArrowheads="1"/>
              </p:cNvSpPr>
              <p:nvPr/>
            </p:nvSpPr>
            <p:spPr bwMode="auto">
              <a:xfrm>
                <a:off x="4896" y="1104"/>
                <a:ext cx="24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  <a:buFontTx/>
                  <a:buNone/>
                </a:pPr>
                <a:r>
                  <a:rPr lang="ru-RU" altLang="ru-RU" sz="2400" b="1" smtClean="0">
                    <a:solidFill>
                      <a:srgbClr val="0000FF"/>
                    </a:solidFill>
                  </a:rPr>
                  <a:t>_</a:t>
                </a:r>
              </a:p>
            </p:txBody>
          </p:sp>
          <p:sp>
            <p:nvSpPr>
              <p:cNvPr id="19485" name="Text Box 20"/>
              <p:cNvSpPr txBox="1">
                <a:spLocks noChangeArrowheads="1"/>
              </p:cNvSpPr>
              <p:nvPr/>
            </p:nvSpPr>
            <p:spPr bwMode="auto">
              <a:xfrm>
                <a:off x="3696" y="1056"/>
                <a:ext cx="24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  <a:buFontTx/>
                  <a:buNone/>
                </a:pPr>
                <a:r>
                  <a:rPr lang="ru-RU" altLang="ru-RU" sz="2400" b="1" smtClean="0">
                    <a:solidFill>
                      <a:srgbClr val="0000FF"/>
                    </a:solidFill>
                  </a:rPr>
                  <a:t>_</a:t>
                </a:r>
              </a:p>
            </p:txBody>
          </p:sp>
        </p:grpSp>
      </p:grpSp>
      <p:grpSp>
        <p:nvGrpSpPr>
          <p:cNvPr id="19464" name="Group 31"/>
          <p:cNvGrpSpPr>
            <a:grpSpLocks/>
          </p:cNvGrpSpPr>
          <p:nvPr/>
        </p:nvGrpSpPr>
        <p:grpSpPr bwMode="auto">
          <a:xfrm>
            <a:off x="1962150" y="3390900"/>
            <a:ext cx="1524000" cy="2486025"/>
            <a:chOff x="1410" y="1926"/>
            <a:chExt cx="569" cy="1566"/>
          </a:xfrm>
        </p:grpSpPr>
        <p:sp>
          <p:nvSpPr>
            <p:cNvPr id="19472" name="Rectangle 28"/>
            <p:cNvSpPr>
              <a:spLocks noChangeArrowheads="1"/>
            </p:cNvSpPr>
            <p:nvPr/>
          </p:nvSpPr>
          <p:spPr bwMode="auto">
            <a:xfrm>
              <a:off x="1668" y="2100"/>
              <a:ext cx="48" cy="1392"/>
            </a:xfrm>
            <a:prstGeom prst="rect">
              <a:avLst/>
            </a:prstGeom>
            <a:solidFill>
              <a:srgbClr val="99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ru-RU" altLang="ru-RU" sz="1800" smtClean="0">
                <a:solidFill>
                  <a:srgbClr val="000000"/>
                </a:solidFill>
              </a:endParaRPr>
            </a:p>
          </p:txBody>
        </p:sp>
        <p:sp>
          <p:nvSpPr>
            <p:cNvPr id="19473" name="Freeform 29"/>
            <p:cNvSpPr>
              <a:spLocks/>
            </p:cNvSpPr>
            <p:nvPr/>
          </p:nvSpPr>
          <p:spPr bwMode="auto">
            <a:xfrm>
              <a:off x="1410" y="1926"/>
              <a:ext cx="311" cy="1146"/>
            </a:xfrm>
            <a:custGeom>
              <a:avLst/>
              <a:gdLst>
                <a:gd name="T0" fmla="*/ 294 w 311"/>
                <a:gd name="T1" fmla="*/ 0 h 1146"/>
                <a:gd name="T2" fmla="*/ 288 w 311"/>
                <a:gd name="T3" fmla="*/ 78 h 1146"/>
                <a:gd name="T4" fmla="*/ 276 w 311"/>
                <a:gd name="T5" fmla="*/ 126 h 1146"/>
                <a:gd name="T6" fmla="*/ 144 w 311"/>
                <a:gd name="T7" fmla="*/ 474 h 1146"/>
                <a:gd name="T8" fmla="*/ 288 w 311"/>
                <a:gd name="T9" fmla="*/ 378 h 1146"/>
                <a:gd name="T10" fmla="*/ 96 w 311"/>
                <a:gd name="T11" fmla="*/ 762 h 1146"/>
                <a:gd name="T12" fmla="*/ 288 w 311"/>
                <a:gd name="T13" fmla="*/ 714 h 1146"/>
                <a:gd name="T14" fmla="*/ 246 w 311"/>
                <a:gd name="T15" fmla="*/ 768 h 1146"/>
                <a:gd name="T16" fmla="*/ 204 w 311"/>
                <a:gd name="T17" fmla="*/ 840 h 1146"/>
                <a:gd name="T18" fmla="*/ 0 w 311"/>
                <a:gd name="T19" fmla="*/ 1146 h 1146"/>
                <a:gd name="T20" fmla="*/ 288 w 311"/>
                <a:gd name="T21" fmla="*/ 1002 h 1146"/>
                <a:gd name="T22" fmla="*/ 288 w 311"/>
                <a:gd name="T23" fmla="*/ 90 h 114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11" h="1146">
                  <a:moveTo>
                    <a:pt x="294" y="0"/>
                  </a:moveTo>
                  <a:cubicBezTo>
                    <a:pt x="292" y="26"/>
                    <a:pt x="291" y="52"/>
                    <a:pt x="288" y="78"/>
                  </a:cubicBezTo>
                  <a:cubicBezTo>
                    <a:pt x="286" y="94"/>
                    <a:pt x="276" y="126"/>
                    <a:pt x="276" y="126"/>
                  </a:cubicBezTo>
                  <a:lnTo>
                    <a:pt x="144" y="474"/>
                  </a:lnTo>
                  <a:lnTo>
                    <a:pt x="288" y="378"/>
                  </a:lnTo>
                  <a:lnTo>
                    <a:pt x="96" y="762"/>
                  </a:lnTo>
                  <a:cubicBezTo>
                    <a:pt x="160" y="746"/>
                    <a:pt x="222" y="711"/>
                    <a:pt x="288" y="714"/>
                  </a:cubicBezTo>
                  <a:cubicBezTo>
                    <a:pt x="311" y="715"/>
                    <a:pt x="259" y="749"/>
                    <a:pt x="246" y="768"/>
                  </a:cubicBezTo>
                  <a:cubicBezTo>
                    <a:pt x="231" y="791"/>
                    <a:pt x="204" y="840"/>
                    <a:pt x="204" y="840"/>
                  </a:cubicBezTo>
                  <a:lnTo>
                    <a:pt x="0" y="1146"/>
                  </a:lnTo>
                  <a:lnTo>
                    <a:pt x="288" y="1002"/>
                  </a:lnTo>
                  <a:lnTo>
                    <a:pt x="288" y="90"/>
                  </a:lnTo>
                </a:path>
              </a:pathLst>
            </a:custGeom>
            <a:solidFill>
              <a:srgbClr val="3399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9474" name="Freeform 30"/>
            <p:cNvSpPr>
              <a:spLocks/>
            </p:cNvSpPr>
            <p:nvPr/>
          </p:nvSpPr>
          <p:spPr bwMode="auto">
            <a:xfrm flipH="1">
              <a:off x="1668" y="1926"/>
              <a:ext cx="311" cy="1146"/>
            </a:xfrm>
            <a:custGeom>
              <a:avLst/>
              <a:gdLst>
                <a:gd name="T0" fmla="*/ 294 w 311"/>
                <a:gd name="T1" fmla="*/ 0 h 1146"/>
                <a:gd name="T2" fmla="*/ 288 w 311"/>
                <a:gd name="T3" fmla="*/ 78 h 1146"/>
                <a:gd name="T4" fmla="*/ 276 w 311"/>
                <a:gd name="T5" fmla="*/ 126 h 1146"/>
                <a:gd name="T6" fmla="*/ 144 w 311"/>
                <a:gd name="T7" fmla="*/ 474 h 1146"/>
                <a:gd name="T8" fmla="*/ 288 w 311"/>
                <a:gd name="T9" fmla="*/ 378 h 1146"/>
                <a:gd name="T10" fmla="*/ 96 w 311"/>
                <a:gd name="T11" fmla="*/ 762 h 1146"/>
                <a:gd name="T12" fmla="*/ 288 w 311"/>
                <a:gd name="T13" fmla="*/ 714 h 1146"/>
                <a:gd name="T14" fmla="*/ 246 w 311"/>
                <a:gd name="T15" fmla="*/ 768 h 1146"/>
                <a:gd name="T16" fmla="*/ 204 w 311"/>
                <a:gd name="T17" fmla="*/ 840 h 1146"/>
                <a:gd name="T18" fmla="*/ 0 w 311"/>
                <a:gd name="T19" fmla="*/ 1146 h 1146"/>
                <a:gd name="T20" fmla="*/ 288 w 311"/>
                <a:gd name="T21" fmla="*/ 1002 h 1146"/>
                <a:gd name="T22" fmla="*/ 288 w 311"/>
                <a:gd name="T23" fmla="*/ 90 h 114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11" h="1146">
                  <a:moveTo>
                    <a:pt x="294" y="0"/>
                  </a:moveTo>
                  <a:cubicBezTo>
                    <a:pt x="292" y="26"/>
                    <a:pt x="291" y="52"/>
                    <a:pt x="288" y="78"/>
                  </a:cubicBezTo>
                  <a:cubicBezTo>
                    <a:pt x="286" y="94"/>
                    <a:pt x="276" y="126"/>
                    <a:pt x="276" y="126"/>
                  </a:cubicBezTo>
                  <a:lnTo>
                    <a:pt x="144" y="474"/>
                  </a:lnTo>
                  <a:lnTo>
                    <a:pt x="288" y="378"/>
                  </a:lnTo>
                  <a:lnTo>
                    <a:pt x="96" y="762"/>
                  </a:lnTo>
                  <a:cubicBezTo>
                    <a:pt x="160" y="746"/>
                    <a:pt x="222" y="711"/>
                    <a:pt x="288" y="714"/>
                  </a:cubicBezTo>
                  <a:cubicBezTo>
                    <a:pt x="311" y="715"/>
                    <a:pt x="259" y="749"/>
                    <a:pt x="246" y="768"/>
                  </a:cubicBezTo>
                  <a:cubicBezTo>
                    <a:pt x="231" y="791"/>
                    <a:pt x="204" y="840"/>
                    <a:pt x="204" y="840"/>
                  </a:cubicBezTo>
                  <a:lnTo>
                    <a:pt x="0" y="1146"/>
                  </a:lnTo>
                  <a:lnTo>
                    <a:pt x="288" y="1002"/>
                  </a:lnTo>
                  <a:lnTo>
                    <a:pt x="288" y="90"/>
                  </a:lnTo>
                </a:path>
              </a:pathLst>
            </a:custGeom>
            <a:solidFill>
              <a:srgbClr val="3399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9465" name="Freeform 21" descr="Штриховой вертикальный"/>
          <p:cNvSpPr>
            <a:spLocks/>
          </p:cNvSpPr>
          <p:nvPr/>
        </p:nvSpPr>
        <p:spPr bwMode="auto">
          <a:xfrm>
            <a:off x="0" y="5410200"/>
            <a:ext cx="9144000" cy="1600200"/>
          </a:xfrm>
          <a:custGeom>
            <a:avLst/>
            <a:gdLst>
              <a:gd name="T0" fmla="*/ 0 w 5760"/>
              <a:gd name="T1" fmla="*/ 2147483647 h 1152"/>
              <a:gd name="T2" fmla="*/ 2147483647 w 5760"/>
              <a:gd name="T3" fmla="*/ 2147483647 h 1152"/>
              <a:gd name="T4" fmla="*/ 2147483647 w 5760"/>
              <a:gd name="T5" fmla="*/ 2147483647 h 1152"/>
              <a:gd name="T6" fmla="*/ 2147483647 w 5760"/>
              <a:gd name="T7" fmla="*/ 2147483647 h 1152"/>
              <a:gd name="T8" fmla="*/ 2147483647 w 5760"/>
              <a:gd name="T9" fmla="*/ 0 h 1152"/>
              <a:gd name="T10" fmla="*/ 2147483647 w 5760"/>
              <a:gd name="T11" fmla="*/ 0 h 1152"/>
              <a:gd name="T12" fmla="*/ 2147483647 w 5760"/>
              <a:gd name="T13" fmla="*/ 2147483647 h 1152"/>
              <a:gd name="T14" fmla="*/ 2147483647 w 5760"/>
              <a:gd name="T15" fmla="*/ 2147483647 h 1152"/>
              <a:gd name="T16" fmla="*/ 2147483647 w 5760"/>
              <a:gd name="T17" fmla="*/ 2147483647 h 1152"/>
              <a:gd name="T18" fmla="*/ 2147483647 w 5760"/>
              <a:gd name="T19" fmla="*/ 2147483647 h 1152"/>
              <a:gd name="T20" fmla="*/ 2147483647 w 5760"/>
              <a:gd name="T21" fmla="*/ 2147483647 h 1152"/>
              <a:gd name="T22" fmla="*/ 2147483647 w 5760"/>
              <a:gd name="T23" fmla="*/ 2147483647 h 1152"/>
              <a:gd name="T24" fmla="*/ 2147483647 w 5760"/>
              <a:gd name="T25" fmla="*/ 2147483647 h 1152"/>
              <a:gd name="T26" fmla="*/ 2147483647 w 5760"/>
              <a:gd name="T27" fmla="*/ 2147483647 h 1152"/>
              <a:gd name="T28" fmla="*/ 2147483647 w 5760"/>
              <a:gd name="T29" fmla="*/ 2147483647 h 1152"/>
              <a:gd name="T30" fmla="*/ 2147483647 w 5760"/>
              <a:gd name="T31" fmla="*/ 2147483647 h 1152"/>
              <a:gd name="T32" fmla="*/ 2147483647 w 5760"/>
              <a:gd name="T33" fmla="*/ 2147483647 h 1152"/>
              <a:gd name="T34" fmla="*/ 0 w 5760"/>
              <a:gd name="T35" fmla="*/ 2147483647 h 1152"/>
              <a:gd name="T36" fmla="*/ 0 w 5760"/>
              <a:gd name="T37" fmla="*/ 2147483647 h 115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5760" h="1152">
                <a:moveTo>
                  <a:pt x="0" y="672"/>
                </a:moveTo>
                <a:lnTo>
                  <a:pt x="240" y="480"/>
                </a:lnTo>
                <a:lnTo>
                  <a:pt x="720" y="192"/>
                </a:lnTo>
                <a:lnTo>
                  <a:pt x="1200" y="48"/>
                </a:lnTo>
                <a:lnTo>
                  <a:pt x="1584" y="0"/>
                </a:lnTo>
                <a:lnTo>
                  <a:pt x="1920" y="0"/>
                </a:lnTo>
                <a:lnTo>
                  <a:pt x="2448" y="192"/>
                </a:lnTo>
                <a:lnTo>
                  <a:pt x="2880" y="480"/>
                </a:lnTo>
                <a:lnTo>
                  <a:pt x="3216" y="720"/>
                </a:lnTo>
                <a:lnTo>
                  <a:pt x="3744" y="864"/>
                </a:lnTo>
                <a:lnTo>
                  <a:pt x="4176" y="864"/>
                </a:lnTo>
                <a:lnTo>
                  <a:pt x="4416" y="768"/>
                </a:lnTo>
                <a:lnTo>
                  <a:pt x="4704" y="576"/>
                </a:lnTo>
                <a:lnTo>
                  <a:pt x="5280" y="384"/>
                </a:lnTo>
                <a:lnTo>
                  <a:pt x="5568" y="384"/>
                </a:lnTo>
                <a:lnTo>
                  <a:pt x="5760" y="480"/>
                </a:lnTo>
                <a:lnTo>
                  <a:pt x="5760" y="1152"/>
                </a:lnTo>
                <a:lnTo>
                  <a:pt x="0" y="1104"/>
                </a:lnTo>
                <a:lnTo>
                  <a:pt x="0" y="672"/>
                </a:lnTo>
                <a:close/>
              </a:path>
            </a:pathLst>
          </a:custGeom>
          <a:pattFill prst="dashVert">
            <a:fgClr>
              <a:srgbClr val="11DD01"/>
            </a:fgClr>
            <a:bgClr>
              <a:srgbClr val="99FF66"/>
            </a:bgClr>
          </a:patt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grpSp>
        <p:nvGrpSpPr>
          <p:cNvPr id="105507" name="Group 35"/>
          <p:cNvGrpSpPr>
            <a:grpSpLocks/>
          </p:cNvGrpSpPr>
          <p:nvPr/>
        </p:nvGrpSpPr>
        <p:grpSpPr bwMode="auto">
          <a:xfrm>
            <a:off x="2400300" y="3495675"/>
            <a:ext cx="641350" cy="706438"/>
            <a:chOff x="1522" y="2198"/>
            <a:chExt cx="446" cy="461"/>
          </a:xfrm>
        </p:grpSpPr>
        <p:sp>
          <p:nvSpPr>
            <p:cNvPr id="19467" name="Text Box 4"/>
            <p:cNvSpPr txBox="1">
              <a:spLocks noChangeArrowheads="1"/>
            </p:cNvSpPr>
            <p:nvPr/>
          </p:nvSpPr>
          <p:spPr bwMode="auto">
            <a:xfrm>
              <a:off x="1572" y="2294"/>
              <a:ext cx="288" cy="2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ru-RU" altLang="ru-RU" sz="2000" b="1" smtClean="0">
                  <a:solidFill>
                    <a:srgbClr val="FFFF00"/>
                  </a:solidFill>
                </a:rPr>
                <a:t>+</a:t>
              </a:r>
            </a:p>
          </p:txBody>
        </p:sp>
        <p:sp>
          <p:nvSpPr>
            <p:cNvPr id="19468" name="Text Box 6"/>
            <p:cNvSpPr txBox="1">
              <a:spLocks noChangeArrowheads="1"/>
            </p:cNvSpPr>
            <p:nvPr/>
          </p:nvSpPr>
          <p:spPr bwMode="auto">
            <a:xfrm>
              <a:off x="1680" y="2294"/>
              <a:ext cx="288" cy="2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ru-RU" altLang="ru-RU" sz="2000" b="1" smtClean="0">
                  <a:solidFill>
                    <a:srgbClr val="FFFF00"/>
                  </a:solidFill>
                </a:rPr>
                <a:t>+</a:t>
              </a:r>
            </a:p>
          </p:txBody>
        </p:sp>
        <p:sp>
          <p:nvSpPr>
            <p:cNvPr id="19469" name="Text Box 7"/>
            <p:cNvSpPr txBox="1">
              <a:spLocks noChangeArrowheads="1"/>
            </p:cNvSpPr>
            <p:nvPr/>
          </p:nvSpPr>
          <p:spPr bwMode="auto">
            <a:xfrm>
              <a:off x="1776" y="2400"/>
              <a:ext cx="192" cy="2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ru-RU" altLang="ru-RU" sz="2000" b="1" smtClean="0">
                  <a:solidFill>
                    <a:srgbClr val="FFFF00"/>
                  </a:solidFill>
                </a:rPr>
                <a:t>+</a:t>
              </a:r>
            </a:p>
          </p:txBody>
        </p:sp>
        <p:sp>
          <p:nvSpPr>
            <p:cNvPr id="19470" name="Text Box 8"/>
            <p:cNvSpPr txBox="1">
              <a:spLocks noChangeArrowheads="1"/>
            </p:cNvSpPr>
            <p:nvPr/>
          </p:nvSpPr>
          <p:spPr bwMode="auto">
            <a:xfrm>
              <a:off x="1624" y="2198"/>
              <a:ext cx="240" cy="2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ru-RU" altLang="ru-RU" sz="2000" b="1" smtClean="0">
                  <a:solidFill>
                    <a:srgbClr val="FFFF00"/>
                  </a:solidFill>
                </a:rPr>
                <a:t>+</a:t>
              </a:r>
            </a:p>
          </p:txBody>
        </p:sp>
        <p:sp>
          <p:nvSpPr>
            <p:cNvPr id="19471" name="Text Box 5"/>
            <p:cNvSpPr txBox="1">
              <a:spLocks noChangeArrowheads="1"/>
            </p:cNvSpPr>
            <p:nvPr/>
          </p:nvSpPr>
          <p:spPr bwMode="auto">
            <a:xfrm>
              <a:off x="1522" y="2392"/>
              <a:ext cx="192" cy="2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ru-RU" altLang="ru-RU" sz="2000" b="1" smtClean="0">
                  <a:solidFill>
                    <a:srgbClr val="FFFF00"/>
                  </a:solidFill>
                </a:rPr>
                <a:t>+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270733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11111E-6 L -0.3724 -1.1111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54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2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55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5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5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5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54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5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5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54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5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5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19461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93064E-6 L 3.33333E-6 -0.1385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9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82" grpId="0" animBg="1"/>
      <p:bldP spid="105483" grpId="0" animBg="1"/>
      <p:bldP spid="10548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2" descr="Широкий диагональный 2"/>
          <p:cNvSpPr>
            <a:spLocks noChangeArrowheads="1"/>
          </p:cNvSpPr>
          <p:nvPr/>
        </p:nvSpPr>
        <p:spPr bwMode="auto">
          <a:xfrm>
            <a:off x="304800" y="6172200"/>
            <a:ext cx="2438400" cy="304800"/>
          </a:xfrm>
          <a:prstGeom prst="rect">
            <a:avLst/>
          </a:prstGeom>
          <a:pattFill prst="wdUpDiag">
            <a:fgClr>
              <a:schemeClr val="tx2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smtClean="0">
              <a:solidFill>
                <a:srgbClr val="000000"/>
              </a:solidFill>
            </a:endParaRPr>
          </a:p>
        </p:txBody>
      </p:sp>
      <p:sp>
        <p:nvSpPr>
          <p:cNvPr id="20483" name="Freeform 30"/>
          <p:cNvSpPr>
            <a:spLocks/>
          </p:cNvSpPr>
          <p:nvPr/>
        </p:nvSpPr>
        <p:spPr bwMode="auto">
          <a:xfrm rot="219466">
            <a:off x="768350" y="609600"/>
            <a:ext cx="8305800" cy="1905000"/>
          </a:xfrm>
          <a:custGeom>
            <a:avLst/>
            <a:gdLst>
              <a:gd name="T0" fmla="*/ 0 w 4272"/>
              <a:gd name="T1" fmla="*/ 2147483647 h 876"/>
              <a:gd name="T2" fmla="*/ 2147483647 w 4272"/>
              <a:gd name="T3" fmla="*/ 2147483647 h 876"/>
              <a:gd name="T4" fmla="*/ 2147483647 w 4272"/>
              <a:gd name="T5" fmla="*/ 2147483647 h 876"/>
              <a:gd name="T6" fmla="*/ 2147483647 w 4272"/>
              <a:gd name="T7" fmla="*/ 2147483647 h 876"/>
              <a:gd name="T8" fmla="*/ 2147483647 w 4272"/>
              <a:gd name="T9" fmla="*/ 2147483647 h 876"/>
              <a:gd name="T10" fmla="*/ 2147483647 w 4272"/>
              <a:gd name="T11" fmla="*/ 2147483647 h 876"/>
              <a:gd name="T12" fmla="*/ 2147483647 w 4272"/>
              <a:gd name="T13" fmla="*/ 2147483647 h 876"/>
              <a:gd name="T14" fmla="*/ 2147483647 w 4272"/>
              <a:gd name="T15" fmla="*/ 2147483647 h 876"/>
              <a:gd name="T16" fmla="*/ 2147483647 w 4272"/>
              <a:gd name="T17" fmla="*/ 2147483647 h 876"/>
              <a:gd name="T18" fmla="*/ 2147483647 w 4272"/>
              <a:gd name="T19" fmla="*/ 2147483647 h 876"/>
              <a:gd name="T20" fmla="*/ 2147483647 w 4272"/>
              <a:gd name="T21" fmla="*/ 2147483647 h 876"/>
              <a:gd name="T22" fmla="*/ 2147483647 w 4272"/>
              <a:gd name="T23" fmla="*/ 2147483647 h 876"/>
              <a:gd name="T24" fmla="*/ 2147483647 w 4272"/>
              <a:gd name="T25" fmla="*/ 0 h 87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4272" h="876">
                <a:moveTo>
                  <a:pt x="0" y="657"/>
                </a:moveTo>
                <a:lnTo>
                  <a:pt x="240" y="760"/>
                </a:lnTo>
                <a:lnTo>
                  <a:pt x="624" y="834"/>
                </a:lnTo>
                <a:lnTo>
                  <a:pt x="1056" y="864"/>
                </a:lnTo>
                <a:lnTo>
                  <a:pt x="1500" y="876"/>
                </a:lnTo>
                <a:lnTo>
                  <a:pt x="1920" y="864"/>
                </a:lnTo>
                <a:lnTo>
                  <a:pt x="2298" y="840"/>
                </a:lnTo>
                <a:lnTo>
                  <a:pt x="2640" y="795"/>
                </a:lnTo>
                <a:lnTo>
                  <a:pt x="3072" y="691"/>
                </a:lnTo>
                <a:lnTo>
                  <a:pt x="3462" y="540"/>
                </a:lnTo>
                <a:lnTo>
                  <a:pt x="3792" y="346"/>
                </a:lnTo>
                <a:lnTo>
                  <a:pt x="3984" y="207"/>
                </a:lnTo>
                <a:lnTo>
                  <a:pt x="4272" y="0"/>
                </a:lnTo>
              </a:path>
            </a:pathLst>
          </a:custGeom>
          <a:noFill/>
          <a:ln w="28575" cmpd="sng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20484" name="Line 15"/>
          <p:cNvSpPr>
            <a:spLocks noChangeShapeType="1"/>
          </p:cNvSpPr>
          <p:nvPr/>
        </p:nvSpPr>
        <p:spPr bwMode="auto">
          <a:xfrm flipV="1">
            <a:off x="1066800" y="457200"/>
            <a:ext cx="381000" cy="5715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20485" name="Line 16"/>
          <p:cNvSpPr>
            <a:spLocks noChangeShapeType="1"/>
          </p:cNvSpPr>
          <p:nvPr/>
        </p:nvSpPr>
        <p:spPr bwMode="auto">
          <a:xfrm flipH="1" flipV="1">
            <a:off x="1447800" y="438150"/>
            <a:ext cx="381000" cy="5715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20486" name="Line 17"/>
          <p:cNvSpPr>
            <a:spLocks noChangeShapeType="1"/>
          </p:cNvSpPr>
          <p:nvPr/>
        </p:nvSpPr>
        <p:spPr bwMode="auto">
          <a:xfrm flipV="1">
            <a:off x="1057275" y="4352925"/>
            <a:ext cx="658813" cy="1828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20487" name="Line 18"/>
          <p:cNvSpPr>
            <a:spLocks noChangeShapeType="1"/>
          </p:cNvSpPr>
          <p:nvPr/>
        </p:nvSpPr>
        <p:spPr bwMode="auto">
          <a:xfrm flipH="1" flipV="1">
            <a:off x="1181100" y="4343400"/>
            <a:ext cx="658813" cy="1828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20488" name="Line 19"/>
          <p:cNvSpPr>
            <a:spLocks noChangeShapeType="1"/>
          </p:cNvSpPr>
          <p:nvPr/>
        </p:nvSpPr>
        <p:spPr bwMode="auto">
          <a:xfrm>
            <a:off x="685800" y="1724025"/>
            <a:ext cx="1600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>
            <a:off x="285750" y="3067050"/>
            <a:ext cx="23574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>
            <a:off x="685800" y="1752600"/>
            <a:ext cx="8382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20491" name="Line 22"/>
          <p:cNvSpPr>
            <a:spLocks noChangeShapeType="1"/>
          </p:cNvSpPr>
          <p:nvPr/>
        </p:nvSpPr>
        <p:spPr bwMode="auto">
          <a:xfrm flipH="1">
            <a:off x="1190625" y="3324225"/>
            <a:ext cx="45720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20492" name="Line 23"/>
          <p:cNvSpPr>
            <a:spLocks noChangeShapeType="1"/>
          </p:cNvSpPr>
          <p:nvPr/>
        </p:nvSpPr>
        <p:spPr bwMode="auto">
          <a:xfrm flipH="1">
            <a:off x="1371600" y="1743075"/>
            <a:ext cx="914400" cy="1666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20493" name="Line 24"/>
          <p:cNvSpPr>
            <a:spLocks noChangeShapeType="1"/>
          </p:cNvSpPr>
          <p:nvPr/>
        </p:nvSpPr>
        <p:spPr bwMode="auto">
          <a:xfrm flipH="1">
            <a:off x="1247775" y="3065463"/>
            <a:ext cx="1371600" cy="2508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20494" name="Line 25"/>
          <p:cNvSpPr>
            <a:spLocks noChangeShapeType="1"/>
          </p:cNvSpPr>
          <p:nvPr/>
        </p:nvSpPr>
        <p:spPr bwMode="auto">
          <a:xfrm>
            <a:off x="285750" y="3067050"/>
            <a:ext cx="1371600" cy="2508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20495" name="Line 26"/>
          <p:cNvSpPr>
            <a:spLocks noChangeShapeType="1"/>
          </p:cNvSpPr>
          <p:nvPr/>
        </p:nvSpPr>
        <p:spPr bwMode="auto">
          <a:xfrm>
            <a:off x="1276350" y="3333750"/>
            <a:ext cx="427038" cy="10763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20496" name="Line 27"/>
          <p:cNvSpPr>
            <a:spLocks noChangeShapeType="1"/>
          </p:cNvSpPr>
          <p:nvPr/>
        </p:nvSpPr>
        <p:spPr bwMode="auto">
          <a:xfrm>
            <a:off x="1371600" y="1905000"/>
            <a:ext cx="228600" cy="1143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20497" name="Line 28"/>
          <p:cNvSpPr>
            <a:spLocks noChangeShapeType="1"/>
          </p:cNvSpPr>
          <p:nvPr/>
        </p:nvSpPr>
        <p:spPr bwMode="auto">
          <a:xfrm flipH="1">
            <a:off x="1295400" y="1905000"/>
            <a:ext cx="228600" cy="1143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20498" name="Freeform 29"/>
          <p:cNvSpPr>
            <a:spLocks/>
          </p:cNvSpPr>
          <p:nvPr/>
        </p:nvSpPr>
        <p:spPr bwMode="auto">
          <a:xfrm>
            <a:off x="2286000" y="685800"/>
            <a:ext cx="6781800" cy="1390650"/>
          </a:xfrm>
          <a:custGeom>
            <a:avLst/>
            <a:gdLst>
              <a:gd name="T0" fmla="*/ 0 w 4272"/>
              <a:gd name="T1" fmla="*/ 2147483647 h 876"/>
              <a:gd name="T2" fmla="*/ 2147483647 w 4272"/>
              <a:gd name="T3" fmla="*/ 2147483647 h 876"/>
              <a:gd name="T4" fmla="*/ 2147483647 w 4272"/>
              <a:gd name="T5" fmla="*/ 2147483647 h 876"/>
              <a:gd name="T6" fmla="*/ 2147483647 w 4272"/>
              <a:gd name="T7" fmla="*/ 2147483647 h 876"/>
              <a:gd name="T8" fmla="*/ 2147483647 w 4272"/>
              <a:gd name="T9" fmla="*/ 2147483647 h 876"/>
              <a:gd name="T10" fmla="*/ 2147483647 w 4272"/>
              <a:gd name="T11" fmla="*/ 2147483647 h 876"/>
              <a:gd name="T12" fmla="*/ 2147483647 w 4272"/>
              <a:gd name="T13" fmla="*/ 2147483647 h 876"/>
              <a:gd name="T14" fmla="*/ 2147483647 w 4272"/>
              <a:gd name="T15" fmla="*/ 2147483647 h 876"/>
              <a:gd name="T16" fmla="*/ 2147483647 w 4272"/>
              <a:gd name="T17" fmla="*/ 2147483647 h 876"/>
              <a:gd name="T18" fmla="*/ 2147483647 w 4272"/>
              <a:gd name="T19" fmla="*/ 2147483647 h 876"/>
              <a:gd name="T20" fmla="*/ 2147483647 w 4272"/>
              <a:gd name="T21" fmla="*/ 2147483647 h 876"/>
              <a:gd name="T22" fmla="*/ 2147483647 w 4272"/>
              <a:gd name="T23" fmla="*/ 2147483647 h 876"/>
              <a:gd name="T24" fmla="*/ 2147483647 w 4272"/>
              <a:gd name="T25" fmla="*/ 0 h 87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4272" h="876">
                <a:moveTo>
                  <a:pt x="0" y="657"/>
                </a:moveTo>
                <a:lnTo>
                  <a:pt x="240" y="760"/>
                </a:lnTo>
                <a:lnTo>
                  <a:pt x="624" y="834"/>
                </a:lnTo>
                <a:lnTo>
                  <a:pt x="1056" y="864"/>
                </a:lnTo>
                <a:lnTo>
                  <a:pt x="1500" y="876"/>
                </a:lnTo>
                <a:lnTo>
                  <a:pt x="1920" y="864"/>
                </a:lnTo>
                <a:lnTo>
                  <a:pt x="2298" y="840"/>
                </a:lnTo>
                <a:lnTo>
                  <a:pt x="2640" y="795"/>
                </a:lnTo>
                <a:lnTo>
                  <a:pt x="3072" y="691"/>
                </a:lnTo>
                <a:lnTo>
                  <a:pt x="3462" y="540"/>
                </a:lnTo>
                <a:lnTo>
                  <a:pt x="3792" y="346"/>
                </a:lnTo>
                <a:lnTo>
                  <a:pt x="3984" y="207"/>
                </a:lnTo>
                <a:lnTo>
                  <a:pt x="4272" y="0"/>
                </a:lnTo>
              </a:path>
            </a:pathLst>
          </a:custGeom>
          <a:noFill/>
          <a:ln w="28575" cmpd="sng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20499" name="Line 31"/>
          <p:cNvSpPr>
            <a:spLocks noChangeShapeType="1"/>
          </p:cNvSpPr>
          <p:nvPr/>
        </p:nvSpPr>
        <p:spPr bwMode="auto">
          <a:xfrm>
            <a:off x="304800" y="6172200"/>
            <a:ext cx="2438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52260" name="Oval 36"/>
          <p:cNvSpPr>
            <a:spLocks noChangeAspect="1" noChangeArrowheads="1"/>
          </p:cNvSpPr>
          <p:nvPr/>
        </p:nvSpPr>
        <p:spPr bwMode="auto">
          <a:xfrm>
            <a:off x="3886200" y="4495800"/>
            <a:ext cx="3979863" cy="1098550"/>
          </a:xfrm>
          <a:prstGeom prst="ellipse">
            <a:avLst/>
          </a:prstGeom>
          <a:noFill/>
          <a:ln w="38100">
            <a:solidFill>
              <a:srgbClr val="00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smtClean="0">
              <a:solidFill>
                <a:srgbClr val="000000"/>
              </a:solidFill>
            </a:endParaRPr>
          </a:p>
        </p:txBody>
      </p:sp>
      <p:sp>
        <p:nvSpPr>
          <p:cNvPr id="52261" name="Oval 37"/>
          <p:cNvSpPr>
            <a:spLocks noChangeArrowheads="1"/>
          </p:cNvSpPr>
          <p:nvPr/>
        </p:nvSpPr>
        <p:spPr bwMode="auto">
          <a:xfrm>
            <a:off x="4724400" y="4648200"/>
            <a:ext cx="2209800" cy="609600"/>
          </a:xfrm>
          <a:prstGeom prst="ellipse">
            <a:avLst/>
          </a:prstGeom>
          <a:noFill/>
          <a:ln w="38100">
            <a:solidFill>
              <a:srgbClr val="00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smtClean="0">
              <a:solidFill>
                <a:srgbClr val="000000"/>
              </a:solidFill>
            </a:endParaRPr>
          </a:p>
        </p:txBody>
      </p:sp>
      <p:sp>
        <p:nvSpPr>
          <p:cNvPr id="20502" name="Text Box 38"/>
          <p:cNvSpPr txBox="1">
            <a:spLocks noChangeArrowheads="1"/>
          </p:cNvSpPr>
          <p:nvPr/>
        </p:nvSpPr>
        <p:spPr bwMode="auto">
          <a:xfrm>
            <a:off x="5791200" y="47244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sz="2400" b="1" dirty="0" smtClean="0">
                <a:solidFill>
                  <a:srgbClr val="FF0000"/>
                </a:solidFill>
              </a:rPr>
              <a:t>10 </a:t>
            </a:r>
            <a:r>
              <a:rPr lang="ru-RU" altLang="ru-RU" sz="2400" b="1" dirty="0" err="1" smtClean="0">
                <a:solidFill>
                  <a:srgbClr val="FF0000"/>
                </a:solidFill>
              </a:rPr>
              <a:t>кВ</a:t>
            </a:r>
            <a:endParaRPr lang="ru-RU" altLang="ru-RU" sz="2400" b="1" dirty="0" smtClean="0">
              <a:solidFill>
                <a:srgbClr val="FF0000"/>
              </a:solidFill>
            </a:endParaRPr>
          </a:p>
        </p:txBody>
      </p:sp>
      <p:sp>
        <p:nvSpPr>
          <p:cNvPr id="52263" name="Oval 39"/>
          <p:cNvSpPr>
            <a:spLocks noChangeAspect="1" noChangeArrowheads="1"/>
          </p:cNvSpPr>
          <p:nvPr/>
        </p:nvSpPr>
        <p:spPr bwMode="auto">
          <a:xfrm>
            <a:off x="2971800" y="4343400"/>
            <a:ext cx="5959475" cy="1644650"/>
          </a:xfrm>
          <a:prstGeom prst="ellipse">
            <a:avLst/>
          </a:prstGeom>
          <a:noFill/>
          <a:ln w="38100">
            <a:solidFill>
              <a:srgbClr val="00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smtClean="0">
              <a:solidFill>
                <a:srgbClr val="000000"/>
              </a:solidFill>
            </a:endParaRPr>
          </a:p>
        </p:txBody>
      </p:sp>
      <p:sp>
        <p:nvSpPr>
          <p:cNvPr id="20504" name="Freeform 35"/>
          <p:cNvSpPr>
            <a:spLocks/>
          </p:cNvSpPr>
          <p:nvPr/>
        </p:nvSpPr>
        <p:spPr bwMode="auto">
          <a:xfrm>
            <a:off x="2667000" y="3048000"/>
            <a:ext cx="3124200" cy="1905000"/>
          </a:xfrm>
          <a:custGeom>
            <a:avLst/>
            <a:gdLst>
              <a:gd name="T0" fmla="*/ 0 w 1968"/>
              <a:gd name="T1" fmla="*/ 0 h 1200"/>
              <a:gd name="T2" fmla="*/ 2147483647 w 1968"/>
              <a:gd name="T3" fmla="*/ 2147483647 h 1200"/>
              <a:gd name="T4" fmla="*/ 2147483647 w 1968"/>
              <a:gd name="T5" fmla="*/ 2147483647 h 1200"/>
              <a:gd name="T6" fmla="*/ 2147483647 w 1968"/>
              <a:gd name="T7" fmla="*/ 2147483647 h 1200"/>
              <a:gd name="T8" fmla="*/ 2147483647 w 1968"/>
              <a:gd name="T9" fmla="*/ 2147483647 h 1200"/>
              <a:gd name="T10" fmla="*/ 2147483647 w 1968"/>
              <a:gd name="T11" fmla="*/ 2147483647 h 1200"/>
              <a:gd name="T12" fmla="*/ 2147483647 w 1968"/>
              <a:gd name="T13" fmla="*/ 2147483647 h 1200"/>
              <a:gd name="T14" fmla="*/ 2147483647 w 1968"/>
              <a:gd name="T15" fmla="*/ 2147483647 h 1200"/>
              <a:gd name="T16" fmla="*/ 2147483647 w 1968"/>
              <a:gd name="T17" fmla="*/ 2147483647 h 12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968" h="1200">
                <a:moveTo>
                  <a:pt x="0" y="0"/>
                </a:moveTo>
                <a:lnTo>
                  <a:pt x="198" y="324"/>
                </a:lnTo>
                <a:lnTo>
                  <a:pt x="360" y="528"/>
                </a:lnTo>
                <a:lnTo>
                  <a:pt x="540" y="696"/>
                </a:lnTo>
                <a:lnTo>
                  <a:pt x="768" y="864"/>
                </a:lnTo>
                <a:lnTo>
                  <a:pt x="1056" y="1008"/>
                </a:lnTo>
                <a:lnTo>
                  <a:pt x="1392" y="1104"/>
                </a:lnTo>
                <a:lnTo>
                  <a:pt x="1632" y="1152"/>
                </a:lnTo>
                <a:lnTo>
                  <a:pt x="1968" y="1200"/>
                </a:ln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52264" name="Text Box 40"/>
          <p:cNvSpPr txBox="1">
            <a:spLocks noChangeArrowheads="1"/>
          </p:cNvSpPr>
          <p:nvPr/>
        </p:nvSpPr>
        <p:spPr bwMode="auto">
          <a:xfrm>
            <a:off x="6562725" y="501015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sz="2400" b="1" smtClean="0">
                <a:solidFill>
                  <a:srgbClr val="FF0000"/>
                </a:solidFill>
              </a:rPr>
              <a:t>9 кВ</a:t>
            </a:r>
          </a:p>
        </p:txBody>
      </p:sp>
      <p:sp>
        <p:nvSpPr>
          <p:cNvPr id="52265" name="Text Box 41"/>
          <p:cNvSpPr txBox="1">
            <a:spLocks noChangeArrowheads="1"/>
          </p:cNvSpPr>
          <p:nvPr/>
        </p:nvSpPr>
        <p:spPr bwMode="auto">
          <a:xfrm>
            <a:off x="7277100" y="52578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sz="2400" b="1" smtClean="0">
                <a:solidFill>
                  <a:srgbClr val="FF0000"/>
                </a:solidFill>
              </a:rPr>
              <a:t>8 кВ</a:t>
            </a:r>
          </a:p>
        </p:txBody>
      </p:sp>
      <p:sp>
        <p:nvSpPr>
          <p:cNvPr id="52266" name="Text Box 42"/>
          <p:cNvSpPr txBox="1">
            <a:spLocks noChangeArrowheads="1"/>
          </p:cNvSpPr>
          <p:nvPr/>
        </p:nvSpPr>
        <p:spPr bwMode="auto">
          <a:xfrm>
            <a:off x="8153400" y="56388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sz="2400" b="1" smtClean="0">
                <a:solidFill>
                  <a:srgbClr val="FF0000"/>
                </a:solidFill>
              </a:rPr>
              <a:t>7 кВ</a:t>
            </a:r>
          </a:p>
        </p:txBody>
      </p:sp>
      <p:sp>
        <p:nvSpPr>
          <p:cNvPr id="20508" name="WordArt 7"/>
          <p:cNvSpPr>
            <a:spLocks noChangeArrowheads="1" noChangeShapeType="1" noTextEdit="1"/>
          </p:cNvSpPr>
          <p:nvPr/>
        </p:nvSpPr>
        <p:spPr bwMode="auto">
          <a:xfrm>
            <a:off x="1809750" y="219075"/>
            <a:ext cx="6781800" cy="600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ial"/>
              </a:rPr>
              <a:t>Шаговое напряжение</a:t>
            </a: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/>
        </p:nvGraphicFramePr>
        <p:xfrm>
          <a:off x="4933950" y="3067050"/>
          <a:ext cx="2263775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4" name="Формула" r:id="rId3" imgW="596641" imgH="177723" progId="Equation.3">
                  <p:embed/>
                </p:oleObj>
              </mc:Choice>
              <mc:Fallback>
                <p:oleObj name="Формула" r:id="rId3" imgW="596641" imgH="17772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3950" y="3067050"/>
                        <a:ext cx="2263775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764432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2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2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2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2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2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2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2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2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52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2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2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2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60" grpId="0" animBg="1"/>
      <p:bldP spid="52261" grpId="0" animBg="1"/>
      <p:bldP spid="52263" grpId="0" animBg="1"/>
      <p:bldP spid="52264" grpId="0"/>
      <p:bldP spid="52265" grpId="0"/>
      <p:bldP spid="5226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Скругленный прямоугольник 49"/>
          <p:cNvSpPr/>
          <p:nvPr/>
        </p:nvSpPr>
        <p:spPr>
          <a:xfrm>
            <a:off x="3968959" y="3546475"/>
            <a:ext cx="5040560" cy="3194894"/>
          </a:xfrm>
          <a:prstGeom prst="roundRect">
            <a:avLst>
              <a:gd name="adj" fmla="val 7347"/>
            </a:avLst>
          </a:prstGeom>
          <a:gradFill>
            <a:gsLst>
              <a:gs pos="0">
                <a:srgbClr val="FFEF66">
                  <a:tint val="66000"/>
                  <a:satMod val="160000"/>
                </a:srgbClr>
              </a:gs>
              <a:gs pos="50000">
                <a:srgbClr val="FFEF66">
                  <a:tint val="44500"/>
                  <a:satMod val="160000"/>
                </a:srgbClr>
              </a:gs>
              <a:gs pos="100000">
                <a:srgbClr val="FFEF66">
                  <a:tint val="23500"/>
                  <a:satMod val="160000"/>
                </a:srgbClr>
              </a:gs>
            </a:gsLst>
            <a:lin ang="5400000" scaled="0"/>
          </a:gra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ru-RU" kern="0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3995936" y="257175"/>
            <a:ext cx="5040560" cy="3060701"/>
          </a:xfrm>
          <a:prstGeom prst="roundRect">
            <a:avLst>
              <a:gd name="adj" fmla="val 7347"/>
            </a:avLst>
          </a:prstGeom>
          <a:gradFill>
            <a:gsLst>
              <a:gs pos="0">
                <a:srgbClr val="FFEF66">
                  <a:tint val="66000"/>
                  <a:satMod val="160000"/>
                </a:srgbClr>
              </a:gs>
              <a:gs pos="50000">
                <a:srgbClr val="FFEF66">
                  <a:tint val="44500"/>
                  <a:satMod val="160000"/>
                </a:srgbClr>
              </a:gs>
              <a:gs pos="100000">
                <a:srgbClr val="FFEF66">
                  <a:tint val="23500"/>
                  <a:satMod val="160000"/>
                </a:srgbClr>
              </a:gs>
            </a:gsLst>
            <a:lin ang="5400000" scaled="0"/>
          </a:gra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ru-RU" kern="0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48130" name="Line 2"/>
          <p:cNvSpPr>
            <a:spLocks noChangeShapeType="1"/>
          </p:cNvSpPr>
          <p:nvPr/>
        </p:nvSpPr>
        <p:spPr bwMode="auto">
          <a:xfrm>
            <a:off x="44450" y="3789363"/>
            <a:ext cx="37798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48131" name="Line 3"/>
          <p:cNvSpPr>
            <a:spLocks noChangeShapeType="1"/>
          </p:cNvSpPr>
          <p:nvPr/>
        </p:nvSpPr>
        <p:spPr bwMode="auto">
          <a:xfrm rot="-5400000">
            <a:off x="673894" y="2924969"/>
            <a:ext cx="23034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48132" name="Line 4"/>
          <p:cNvSpPr>
            <a:spLocks noChangeShapeType="1"/>
          </p:cNvSpPr>
          <p:nvPr/>
        </p:nvSpPr>
        <p:spPr bwMode="auto">
          <a:xfrm>
            <a:off x="2333625" y="836613"/>
            <a:ext cx="0" cy="5400675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48133" name="Line 5"/>
          <p:cNvSpPr>
            <a:spLocks noChangeShapeType="1"/>
          </p:cNvSpPr>
          <p:nvPr/>
        </p:nvSpPr>
        <p:spPr bwMode="auto">
          <a:xfrm>
            <a:off x="1374775" y="908050"/>
            <a:ext cx="0" cy="5329238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48134" name="Line 6"/>
          <p:cNvSpPr>
            <a:spLocks noChangeShapeType="1"/>
          </p:cNvSpPr>
          <p:nvPr/>
        </p:nvSpPr>
        <p:spPr bwMode="auto">
          <a:xfrm rot="-5400000">
            <a:off x="827087" y="5445126"/>
            <a:ext cx="20161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48135" name="Freeform 7"/>
          <p:cNvSpPr>
            <a:spLocks noChangeAspect="1"/>
          </p:cNvSpPr>
          <p:nvPr/>
        </p:nvSpPr>
        <p:spPr bwMode="auto">
          <a:xfrm>
            <a:off x="1943100" y="4868863"/>
            <a:ext cx="1584325" cy="1192212"/>
          </a:xfrm>
          <a:custGeom>
            <a:avLst/>
            <a:gdLst>
              <a:gd name="T0" fmla="*/ 2147483647 w 310"/>
              <a:gd name="T1" fmla="*/ 2147483647 h 367"/>
              <a:gd name="T2" fmla="*/ 2147483647 w 310"/>
              <a:gd name="T3" fmla="*/ 2147483647 h 367"/>
              <a:gd name="T4" fmla="*/ 2147483647 w 310"/>
              <a:gd name="T5" fmla="*/ 2147483647 h 367"/>
              <a:gd name="T6" fmla="*/ 2147483647 w 310"/>
              <a:gd name="T7" fmla="*/ 2147483647 h 367"/>
              <a:gd name="T8" fmla="*/ 2147483647 w 310"/>
              <a:gd name="T9" fmla="*/ 2147483647 h 367"/>
              <a:gd name="T10" fmla="*/ 2147483647 w 310"/>
              <a:gd name="T11" fmla="*/ 2147483647 h 367"/>
              <a:gd name="T12" fmla="*/ 2147483647 w 310"/>
              <a:gd name="T13" fmla="*/ 2147483647 h 367"/>
              <a:gd name="T14" fmla="*/ 2147483647 w 310"/>
              <a:gd name="T15" fmla="*/ 2147483647 h 367"/>
              <a:gd name="T16" fmla="*/ 2147483647 w 310"/>
              <a:gd name="T17" fmla="*/ 2147483647 h 367"/>
              <a:gd name="T18" fmla="*/ 2147483647 w 310"/>
              <a:gd name="T19" fmla="*/ 2147483647 h 367"/>
              <a:gd name="T20" fmla="*/ 2147483647 w 310"/>
              <a:gd name="T21" fmla="*/ 2147483647 h 367"/>
              <a:gd name="T22" fmla="*/ 2147483647 w 310"/>
              <a:gd name="T23" fmla="*/ 2147483647 h 367"/>
              <a:gd name="T24" fmla="*/ 2147483647 w 310"/>
              <a:gd name="T25" fmla="*/ 2147483647 h 367"/>
              <a:gd name="T26" fmla="*/ 2147483647 w 310"/>
              <a:gd name="T27" fmla="*/ 2147483647 h 367"/>
              <a:gd name="T28" fmla="*/ 2147483647 w 310"/>
              <a:gd name="T29" fmla="*/ 2147483647 h 367"/>
              <a:gd name="T30" fmla="*/ 2147483647 w 310"/>
              <a:gd name="T31" fmla="*/ 2147483647 h 367"/>
              <a:gd name="T32" fmla="*/ 2147483647 w 310"/>
              <a:gd name="T33" fmla="*/ 2147483647 h 367"/>
              <a:gd name="T34" fmla="*/ 2147483647 w 310"/>
              <a:gd name="T35" fmla="*/ 2147483647 h 367"/>
              <a:gd name="T36" fmla="*/ 2147483647 w 310"/>
              <a:gd name="T37" fmla="*/ 2147483647 h 367"/>
              <a:gd name="T38" fmla="*/ 2147483647 w 310"/>
              <a:gd name="T39" fmla="*/ 2147483647 h 367"/>
              <a:gd name="T40" fmla="*/ 2147483647 w 310"/>
              <a:gd name="T41" fmla="*/ 2147483647 h 367"/>
              <a:gd name="T42" fmla="*/ 2147483647 w 310"/>
              <a:gd name="T43" fmla="*/ 2147483647 h 367"/>
              <a:gd name="T44" fmla="*/ 2147483647 w 310"/>
              <a:gd name="T45" fmla="*/ 2147483647 h 367"/>
              <a:gd name="T46" fmla="*/ 2147483647 w 310"/>
              <a:gd name="T47" fmla="*/ 2147483647 h 367"/>
              <a:gd name="T48" fmla="*/ 2147483647 w 310"/>
              <a:gd name="T49" fmla="*/ 2147483647 h 367"/>
              <a:gd name="T50" fmla="*/ 2147483647 w 310"/>
              <a:gd name="T51" fmla="*/ 2147483647 h 367"/>
              <a:gd name="T52" fmla="*/ 2147483647 w 310"/>
              <a:gd name="T53" fmla="*/ 2147483647 h 367"/>
              <a:gd name="T54" fmla="*/ 2147483647 w 310"/>
              <a:gd name="T55" fmla="*/ 2147483647 h 367"/>
              <a:gd name="T56" fmla="*/ 2147483647 w 310"/>
              <a:gd name="T57" fmla="*/ 2147483647 h 367"/>
              <a:gd name="T58" fmla="*/ 2147483647 w 310"/>
              <a:gd name="T59" fmla="*/ 2147483647 h 367"/>
              <a:gd name="T60" fmla="*/ 2147483647 w 310"/>
              <a:gd name="T61" fmla="*/ 2147483647 h 367"/>
              <a:gd name="T62" fmla="*/ 2147483647 w 310"/>
              <a:gd name="T63" fmla="*/ 2147483647 h 367"/>
              <a:gd name="T64" fmla="*/ 2147483647 w 310"/>
              <a:gd name="T65" fmla="*/ 2147483647 h 367"/>
              <a:gd name="T66" fmla="*/ 2147483647 w 310"/>
              <a:gd name="T67" fmla="*/ 2147483647 h 367"/>
              <a:gd name="T68" fmla="*/ 2147483647 w 310"/>
              <a:gd name="T69" fmla="*/ 2147483647 h 367"/>
              <a:gd name="T70" fmla="*/ 2147483647 w 310"/>
              <a:gd name="T71" fmla="*/ 2147483647 h 367"/>
              <a:gd name="T72" fmla="*/ 2147483647 w 310"/>
              <a:gd name="T73" fmla="*/ 2147483647 h 367"/>
              <a:gd name="T74" fmla="*/ 2147483647 w 310"/>
              <a:gd name="T75" fmla="*/ 2147483647 h 367"/>
              <a:gd name="T76" fmla="*/ 2147483647 w 310"/>
              <a:gd name="T77" fmla="*/ 2147483647 h 367"/>
              <a:gd name="T78" fmla="*/ 2147483647 w 310"/>
              <a:gd name="T79" fmla="*/ 2147483647 h 367"/>
              <a:gd name="T80" fmla="*/ 2147483647 w 310"/>
              <a:gd name="T81" fmla="*/ 2147483647 h 367"/>
              <a:gd name="T82" fmla="*/ 2147483647 w 310"/>
              <a:gd name="T83" fmla="*/ 2147483647 h 367"/>
              <a:gd name="T84" fmla="*/ 2147483647 w 310"/>
              <a:gd name="T85" fmla="*/ 2147483647 h 367"/>
              <a:gd name="T86" fmla="*/ 2147483647 w 310"/>
              <a:gd name="T87" fmla="*/ 2147483647 h 367"/>
              <a:gd name="T88" fmla="*/ 2147483647 w 310"/>
              <a:gd name="T89" fmla="*/ 2147483647 h 367"/>
              <a:gd name="T90" fmla="*/ 2147483647 w 310"/>
              <a:gd name="T91" fmla="*/ 2147483647 h 367"/>
              <a:gd name="T92" fmla="*/ 2147483647 w 310"/>
              <a:gd name="T93" fmla="*/ 2147483647 h 367"/>
              <a:gd name="T94" fmla="*/ 2147483647 w 310"/>
              <a:gd name="T95" fmla="*/ 2147483647 h 367"/>
              <a:gd name="T96" fmla="*/ 2147483647 w 310"/>
              <a:gd name="T97" fmla="*/ 2147483647 h 367"/>
              <a:gd name="T98" fmla="*/ 2147483647 w 310"/>
              <a:gd name="T99" fmla="*/ 2147483647 h 367"/>
              <a:gd name="T100" fmla="*/ 2147483647 w 310"/>
              <a:gd name="T101" fmla="*/ 2147483647 h 367"/>
              <a:gd name="T102" fmla="*/ 2147483647 w 310"/>
              <a:gd name="T103" fmla="*/ 2147483647 h 367"/>
              <a:gd name="T104" fmla="*/ 2147483647 w 310"/>
              <a:gd name="T105" fmla="*/ 2147483647 h 367"/>
              <a:gd name="T106" fmla="*/ 2147483647 w 310"/>
              <a:gd name="T107" fmla="*/ 2147483647 h 367"/>
              <a:gd name="T108" fmla="*/ 2147483647 w 310"/>
              <a:gd name="T109" fmla="*/ 2147483647 h 367"/>
              <a:gd name="T110" fmla="*/ 2147483647 w 310"/>
              <a:gd name="T111" fmla="*/ 2147483647 h 367"/>
              <a:gd name="T112" fmla="*/ 2147483647 w 310"/>
              <a:gd name="T113" fmla="*/ 2147483647 h 367"/>
              <a:gd name="T114" fmla="*/ 2147483647 w 310"/>
              <a:gd name="T115" fmla="*/ 2147483647 h 367"/>
              <a:gd name="T116" fmla="*/ 2147483647 w 310"/>
              <a:gd name="T117" fmla="*/ 2147483647 h 367"/>
              <a:gd name="T118" fmla="*/ 2147483647 w 310"/>
              <a:gd name="T119" fmla="*/ 2147483647 h 367"/>
              <a:gd name="T120" fmla="*/ 2147483647 w 310"/>
              <a:gd name="T121" fmla="*/ 2147483647 h 367"/>
              <a:gd name="T122" fmla="*/ 2147483647 w 310"/>
              <a:gd name="T123" fmla="*/ 2147483647 h 367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310" h="367">
                <a:moveTo>
                  <a:pt x="0" y="0"/>
                </a:moveTo>
                <a:lnTo>
                  <a:pt x="1" y="8"/>
                </a:lnTo>
                <a:lnTo>
                  <a:pt x="2" y="16"/>
                </a:lnTo>
                <a:lnTo>
                  <a:pt x="3" y="23"/>
                </a:lnTo>
                <a:lnTo>
                  <a:pt x="4" y="30"/>
                </a:lnTo>
                <a:lnTo>
                  <a:pt x="5" y="37"/>
                </a:lnTo>
                <a:lnTo>
                  <a:pt x="6" y="43"/>
                </a:lnTo>
                <a:lnTo>
                  <a:pt x="7" y="50"/>
                </a:lnTo>
                <a:lnTo>
                  <a:pt x="8" y="56"/>
                </a:lnTo>
                <a:lnTo>
                  <a:pt x="9" y="62"/>
                </a:lnTo>
                <a:lnTo>
                  <a:pt x="10" y="68"/>
                </a:lnTo>
                <a:lnTo>
                  <a:pt x="11" y="73"/>
                </a:lnTo>
                <a:lnTo>
                  <a:pt x="12" y="79"/>
                </a:lnTo>
                <a:lnTo>
                  <a:pt x="13" y="84"/>
                </a:lnTo>
                <a:lnTo>
                  <a:pt x="14" y="89"/>
                </a:lnTo>
                <a:lnTo>
                  <a:pt x="15" y="94"/>
                </a:lnTo>
                <a:lnTo>
                  <a:pt x="16" y="99"/>
                </a:lnTo>
                <a:lnTo>
                  <a:pt x="17" y="104"/>
                </a:lnTo>
                <a:lnTo>
                  <a:pt x="18" y="108"/>
                </a:lnTo>
                <a:lnTo>
                  <a:pt x="19" y="113"/>
                </a:lnTo>
                <a:lnTo>
                  <a:pt x="20" y="117"/>
                </a:lnTo>
                <a:lnTo>
                  <a:pt x="21" y="121"/>
                </a:lnTo>
                <a:lnTo>
                  <a:pt x="22" y="125"/>
                </a:lnTo>
                <a:lnTo>
                  <a:pt x="23" y="129"/>
                </a:lnTo>
                <a:lnTo>
                  <a:pt x="24" y="133"/>
                </a:lnTo>
                <a:lnTo>
                  <a:pt x="25" y="137"/>
                </a:lnTo>
                <a:lnTo>
                  <a:pt x="26" y="140"/>
                </a:lnTo>
                <a:lnTo>
                  <a:pt x="27" y="144"/>
                </a:lnTo>
                <a:lnTo>
                  <a:pt x="28" y="147"/>
                </a:lnTo>
                <a:lnTo>
                  <a:pt x="29" y="151"/>
                </a:lnTo>
                <a:lnTo>
                  <a:pt x="30" y="154"/>
                </a:lnTo>
                <a:lnTo>
                  <a:pt x="31" y="157"/>
                </a:lnTo>
                <a:lnTo>
                  <a:pt x="32" y="161"/>
                </a:lnTo>
                <a:lnTo>
                  <a:pt x="33" y="164"/>
                </a:lnTo>
                <a:lnTo>
                  <a:pt x="34" y="167"/>
                </a:lnTo>
                <a:lnTo>
                  <a:pt x="35" y="170"/>
                </a:lnTo>
                <a:lnTo>
                  <a:pt x="36" y="173"/>
                </a:lnTo>
                <a:lnTo>
                  <a:pt x="37" y="176"/>
                </a:lnTo>
                <a:lnTo>
                  <a:pt x="38" y="178"/>
                </a:lnTo>
                <a:lnTo>
                  <a:pt x="39" y="181"/>
                </a:lnTo>
                <a:lnTo>
                  <a:pt x="40" y="184"/>
                </a:lnTo>
                <a:lnTo>
                  <a:pt x="41" y="186"/>
                </a:lnTo>
                <a:lnTo>
                  <a:pt x="42" y="189"/>
                </a:lnTo>
                <a:lnTo>
                  <a:pt x="43" y="191"/>
                </a:lnTo>
                <a:lnTo>
                  <a:pt x="44" y="194"/>
                </a:lnTo>
                <a:lnTo>
                  <a:pt x="45" y="196"/>
                </a:lnTo>
                <a:lnTo>
                  <a:pt x="46" y="198"/>
                </a:lnTo>
                <a:lnTo>
                  <a:pt x="47" y="201"/>
                </a:lnTo>
                <a:lnTo>
                  <a:pt x="48" y="203"/>
                </a:lnTo>
                <a:lnTo>
                  <a:pt x="49" y="205"/>
                </a:lnTo>
                <a:lnTo>
                  <a:pt x="50" y="207"/>
                </a:lnTo>
                <a:lnTo>
                  <a:pt x="51" y="210"/>
                </a:lnTo>
                <a:lnTo>
                  <a:pt x="52" y="212"/>
                </a:lnTo>
                <a:lnTo>
                  <a:pt x="53" y="214"/>
                </a:lnTo>
                <a:lnTo>
                  <a:pt x="54" y="216"/>
                </a:lnTo>
                <a:lnTo>
                  <a:pt x="55" y="218"/>
                </a:lnTo>
                <a:lnTo>
                  <a:pt x="56" y="220"/>
                </a:lnTo>
                <a:lnTo>
                  <a:pt x="57" y="222"/>
                </a:lnTo>
                <a:lnTo>
                  <a:pt x="58" y="223"/>
                </a:lnTo>
                <a:lnTo>
                  <a:pt x="59" y="225"/>
                </a:lnTo>
                <a:lnTo>
                  <a:pt x="60" y="227"/>
                </a:lnTo>
                <a:lnTo>
                  <a:pt x="61" y="229"/>
                </a:lnTo>
                <a:lnTo>
                  <a:pt x="62" y="231"/>
                </a:lnTo>
                <a:lnTo>
                  <a:pt x="63" y="232"/>
                </a:lnTo>
                <a:lnTo>
                  <a:pt x="64" y="234"/>
                </a:lnTo>
                <a:lnTo>
                  <a:pt x="65" y="236"/>
                </a:lnTo>
                <a:lnTo>
                  <a:pt x="66" y="237"/>
                </a:lnTo>
                <a:lnTo>
                  <a:pt x="67" y="239"/>
                </a:lnTo>
                <a:lnTo>
                  <a:pt x="68" y="240"/>
                </a:lnTo>
                <a:lnTo>
                  <a:pt x="69" y="242"/>
                </a:lnTo>
                <a:lnTo>
                  <a:pt x="70" y="243"/>
                </a:lnTo>
                <a:lnTo>
                  <a:pt x="71" y="245"/>
                </a:lnTo>
                <a:lnTo>
                  <a:pt x="72" y="246"/>
                </a:lnTo>
                <a:lnTo>
                  <a:pt x="73" y="248"/>
                </a:lnTo>
                <a:lnTo>
                  <a:pt x="74" y="249"/>
                </a:lnTo>
                <a:lnTo>
                  <a:pt x="75" y="251"/>
                </a:lnTo>
                <a:lnTo>
                  <a:pt x="76" y="252"/>
                </a:lnTo>
                <a:lnTo>
                  <a:pt x="77" y="254"/>
                </a:lnTo>
                <a:lnTo>
                  <a:pt x="78" y="255"/>
                </a:lnTo>
                <a:lnTo>
                  <a:pt x="79" y="256"/>
                </a:lnTo>
                <a:lnTo>
                  <a:pt x="80" y="257"/>
                </a:lnTo>
                <a:lnTo>
                  <a:pt x="81" y="259"/>
                </a:lnTo>
                <a:lnTo>
                  <a:pt x="82" y="260"/>
                </a:lnTo>
                <a:lnTo>
                  <a:pt x="83" y="261"/>
                </a:lnTo>
                <a:lnTo>
                  <a:pt x="84" y="263"/>
                </a:lnTo>
                <a:lnTo>
                  <a:pt x="85" y="264"/>
                </a:lnTo>
                <a:lnTo>
                  <a:pt x="86" y="265"/>
                </a:lnTo>
                <a:lnTo>
                  <a:pt x="87" y="266"/>
                </a:lnTo>
                <a:lnTo>
                  <a:pt x="88" y="267"/>
                </a:lnTo>
                <a:lnTo>
                  <a:pt x="89" y="268"/>
                </a:lnTo>
                <a:lnTo>
                  <a:pt x="90" y="270"/>
                </a:lnTo>
                <a:lnTo>
                  <a:pt x="91" y="271"/>
                </a:lnTo>
                <a:lnTo>
                  <a:pt x="92" y="272"/>
                </a:lnTo>
                <a:lnTo>
                  <a:pt x="93" y="273"/>
                </a:lnTo>
                <a:lnTo>
                  <a:pt x="94" y="274"/>
                </a:lnTo>
                <a:lnTo>
                  <a:pt x="95" y="275"/>
                </a:lnTo>
                <a:lnTo>
                  <a:pt x="96" y="276"/>
                </a:lnTo>
                <a:lnTo>
                  <a:pt x="97" y="277"/>
                </a:lnTo>
                <a:lnTo>
                  <a:pt x="98" y="278"/>
                </a:lnTo>
                <a:lnTo>
                  <a:pt x="99" y="279"/>
                </a:lnTo>
                <a:lnTo>
                  <a:pt x="100" y="280"/>
                </a:lnTo>
                <a:lnTo>
                  <a:pt x="101" y="281"/>
                </a:lnTo>
                <a:lnTo>
                  <a:pt x="102" y="282"/>
                </a:lnTo>
                <a:lnTo>
                  <a:pt x="103" y="283"/>
                </a:lnTo>
                <a:lnTo>
                  <a:pt x="104" y="284"/>
                </a:lnTo>
                <a:lnTo>
                  <a:pt x="105" y="285"/>
                </a:lnTo>
                <a:lnTo>
                  <a:pt x="106" y="286"/>
                </a:lnTo>
                <a:lnTo>
                  <a:pt x="107" y="287"/>
                </a:lnTo>
                <a:lnTo>
                  <a:pt x="108" y="287"/>
                </a:lnTo>
                <a:lnTo>
                  <a:pt x="109" y="288"/>
                </a:lnTo>
                <a:lnTo>
                  <a:pt x="110" y="289"/>
                </a:lnTo>
                <a:lnTo>
                  <a:pt x="111" y="290"/>
                </a:lnTo>
                <a:lnTo>
                  <a:pt x="112" y="291"/>
                </a:lnTo>
                <a:lnTo>
                  <a:pt x="113" y="292"/>
                </a:lnTo>
                <a:lnTo>
                  <a:pt x="114" y="293"/>
                </a:lnTo>
                <a:lnTo>
                  <a:pt x="115" y="293"/>
                </a:lnTo>
                <a:lnTo>
                  <a:pt x="116" y="294"/>
                </a:lnTo>
                <a:lnTo>
                  <a:pt x="117" y="295"/>
                </a:lnTo>
                <a:lnTo>
                  <a:pt x="118" y="296"/>
                </a:lnTo>
                <a:lnTo>
                  <a:pt x="119" y="297"/>
                </a:lnTo>
                <a:lnTo>
                  <a:pt x="120" y="297"/>
                </a:lnTo>
                <a:lnTo>
                  <a:pt x="121" y="298"/>
                </a:lnTo>
                <a:lnTo>
                  <a:pt x="122" y="299"/>
                </a:lnTo>
                <a:lnTo>
                  <a:pt x="123" y="300"/>
                </a:lnTo>
                <a:lnTo>
                  <a:pt x="124" y="300"/>
                </a:lnTo>
                <a:lnTo>
                  <a:pt x="125" y="301"/>
                </a:lnTo>
                <a:lnTo>
                  <a:pt x="126" y="302"/>
                </a:lnTo>
                <a:lnTo>
                  <a:pt x="127" y="303"/>
                </a:lnTo>
                <a:lnTo>
                  <a:pt x="128" y="303"/>
                </a:lnTo>
                <a:lnTo>
                  <a:pt x="129" y="304"/>
                </a:lnTo>
                <a:lnTo>
                  <a:pt x="130" y="305"/>
                </a:lnTo>
                <a:lnTo>
                  <a:pt x="131" y="305"/>
                </a:lnTo>
                <a:lnTo>
                  <a:pt x="132" y="306"/>
                </a:lnTo>
                <a:lnTo>
                  <a:pt x="133" y="307"/>
                </a:lnTo>
                <a:lnTo>
                  <a:pt x="134" y="307"/>
                </a:lnTo>
                <a:lnTo>
                  <a:pt x="135" y="308"/>
                </a:lnTo>
                <a:lnTo>
                  <a:pt x="136" y="309"/>
                </a:lnTo>
                <a:lnTo>
                  <a:pt x="137" y="309"/>
                </a:lnTo>
                <a:lnTo>
                  <a:pt x="138" y="310"/>
                </a:lnTo>
                <a:lnTo>
                  <a:pt x="139" y="311"/>
                </a:lnTo>
                <a:lnTo>
                  <a:pt x="140" y="311"/>
                </a:lnTo>
                <a:lnTo>
                  <a:pt x="141" y="312"/>
                </a:lnTo>
                <a:lnTo>
                  <a:pt x="142" y="312"/>
                </a:lnTo>
                <a:lnTo>
                  <a:pt x="143" y="313"/>
                </a:lnTo>
                <a:lnTo>
                  <a:pt x="144" y="314"/>
                </a:lnTo>
                <a:lnTo>
                  <a:pt x="145" y="314"/>
                </a:lnTo>
                <a:lnTo>
                  <a:pt x="146" y="315"/>
                </a:lnTo>
                <a:lnTo>
                  <a:pt x="147" y="315"/>
                </a:lnTo>
                <a:lnTo>
                  <a:pt x="148" y="316"/>
                </a:lnTo>
                <a:lnTo>
                  <a:pt x="149" y="316"/>
                </a:lnTo>
                <a:lnTo>
                  <a:pt x="150" y="317"/>
                </a:lnTo>
                <a:lnTo>
                  <a:pt x="151" y="318"/>
                </a:lnTo>
                <a:lnTo>
                  <a:pt x="152" y="318"/>
                </a:lnTo>
                <a:lnTo>
                  <a:pt x="153" y="319"/>
                </a:lnTo>
                <a:lnTo>
                  <a:pt x="154" y="319"/>
                </a:lnTo>
                <a:lnTo>
                  <a:pt x="155" y="320"/>
                </a:lnTo>
                <a:lnTo>
                  <a:pt x="156" y="320"/>
                </a:lnTo>
                <a:lnTo>
                  <a:pt x="157" y="321"/>
                </a:lnTo>
                <a:lnTo>
                  <a:pt x="158" y="321"/>
                </a:lnTo>
                <a:lnTo>
                  <a:pt x="159" y="322"/>
                </a:lnTo>
                <a:lnTo>
                  <a:pt x="160" y="322"/>
                </a:lnTo>
                <a:lnTo>
                  <a:pt x="161" y="323"/>
                </a:lnTo>
                <a:lnTo>
                  <a:pt x="162" y="323"/>
                </a:lnTo>
                <a:lnTo>
                  <a:pt x="163" y="324"/>
                </a:lnTo>
                <a:lnTo>
                  <a:pt x="164" y="324"/>
                </a:lnTo>
                <a:lnTo>
                  <a:pt x="165" y="325"/>
                </a:lnTo>
                <a:lnTo>
                  <a:pt x="166" y="325"/>
                </a:lnTo>
                <a:lnTo>
                  <a:pt x="167" y="326"/>
                </a:lnTo>
                <a:lnTo>
                  <a:pt x="168" y="326"/>
                </a:lnTo>
                <a:lnTo>
                  <a:pt x="169" y="327"/>
                </a:lnTo>
                <a:lnTo>
                  <a:pt x="170" y="327"/>
                </a:lnTo>
                <a:lnTo>
                  <a:pt x="171" y="328"/>
                </a:lnTo>
                <a:lnTo>
                  <a:pt x="172" y="328"/>
                </a:lnTo>
                <a:lnTo>
                  <a:pt x="173" y="329"/>
                </a:lnTo>
                <a:lnTo>
                  <a:pt x="174" y="329"/>
                </a:lnTo>
                <a:lnTo>
                  <a:pt x="175" y="329"/>
                </a:lnTo>
                <a:lnTo>
                  <a:pt x="176" y="330"/>
                </a:lnTo>
                <a:lnTo>
                  <a:pt x="177" y="330"/>
                </a:lnTo>
                <a:lnTo>
                  <a:pt x="178" y="331"/>
                </a:lnTo>
                <a:lnTo>
                  <a:pt x="179" y="331"/>
                </a:lnTo>
                <a:lnTo>
                  <a:pt x="180" y="332"/>
                </a:lnTo>
                <a:lnTo>
                  <a:pt x="181" y="332"/>
                </a:lnTo>
                <a:lnTo>
                  <a:pt x="182" y="332"/>
                </a:lnTo>
                <a:lnTo>
                  <a:pt x="183" y="333"/>
                </a:lnTo>
                <a:lnTo>
                  <a:pt x="184" y="333"/>
                </a:lnTo>
                <a:lnTo>
                  <a:pt x="185" y="334"/>
                </a:lnTo>
                <a:lnTo>
                  <a:pt x="186" y="334"/>
                </a:lnTo>
                <a:lnTo>
                  <a:pt x="187" y="335"/>
                </a:lnTo>
                <a:lnTo>
                  <a:pt x="188" y="335"/>
                </a:lnTo>
                <a:lnTo>
                  <a:pt x="189" y="335"/>
                </a:lnTo>
                <a:lnTo>
                  <a:pt x="190" y="336"/>
                </a:lnTo>
                <a:lnTo>
                  <a:pt x="191" y="336"/>
                </a:lnTo>
                <a:lnTo>
                  <a:pt x="192" y="336"/>
                </a:lnTo>
                <a:lnTo>
                  <a:pt x="193" y="337"/>
                </a:lnTo>
                <a:lnTo>
                  <a:pt x="194" y="337"/>
                </a:lnTo>
                <a:lnTo>
                  <a:pt x="195" y="338"/>
                </a:lnTo>
                <a:lnTo>
                  <a:pt x="196" y="338"/>
                </a:lnTo>
                <a:lnTo>
                  <a:pt x="197" y="338"/>
                </a:lnTo>
                <a:lnTo>
                  <a:pt x="198" y="339"/>
                </a:lnTo>
                <a:lnTo>
                  <a:pt x="199" y="339"/>
                </a:lnTo>
                <a:lnTo>
                  <a:pt x="200" y="339"/>
                </a:lnTo>
                <a:lnTo>
                  <a:pt x="201" y="340"/>
                </a:lnTo>
                <a:lnTo>
                  <a:pt x="202" y="340"/>
                </a:lnTo>
                <a:lnTo>
                  <a:pt x="203" y="341"/>
                </a:lnTo>
                <a:lnTo>
                  <a:pt x="204" y="341"/>
                </a:lnTo>
                <a:lnTo>
                  <a:pt x="205" y="341"/>
                </a:lnTo>
                <a:lnTo>
                  <a:pt x="206" y="342"/>
                </a:lnTo>
                <a:lnTo>
                  <a:pt x="207" y="342"/>
                </a:lnTo>
                <a:lnTo>
                  <a:pt x="208" y="342"/>
                </a:lnTo>
                <a:lnTo>
                  <a:pt x="209" y="343"/>
                </a:lnTo>
                <a:lnTo>
                  <a:pt x="210" y="343"/>
                </a:lnTo>
                <a:lnTo>
                  <a:pt x="211" y="343"/>
                </a:lnTo>
                <a:lnTo>
                  <a:pt x="212" y="344"/>
                </a:lnTo>
                <a:lnTo>
                  <a:pt x="213" y="344"/>
                </a:lnTo>
                <a:lnTo>
                  <a:pt x="214" y="344"/>
                </a:lnTo>
                <a:lnTo>
                  <a:pt x="215" y="345"/>
                </a:lnTo>
                <a:lnTo>
                  <a:pt x="216" y="345"/>
                </a:lnTo>
                <a:lnTo>
                  <a:pt x="217" y="345"/>
                </a:lnTo>
                <a:lnTo>
                  <a:pt x="218" y="346"/>
                </a:lnTo>
                <a:lnTo>
                  <a:pt x="219" y="346"/>
                </a:lnTo>
                <a:lnTo>
                  <a:pt x="220" y="346"/>
                </a:lnTo>
                <a:lnTo>
                  <a:pt x="221" y="346"/>
                </a:lnTo>
                <a:lnTo>
                  <a:pt x="222" y="347"/>
                </a:lnTo>
                <a:lnTo>
                  <a:pt x="223" y="347"/>
                </a:lnTo>
                <a:lnTo>
                  <a:pt x="224" y="347"/>
                </a:lnTo>
                <a:lnTo>
                  <a:pt x="225" y="348"/>
                </a:lnTo>
                <a:lnTo>
                  <a:pt x="226" y="348"/>
                </a:lnTo>
                <a:lnTo>
                  <a:pt x="227" y="348"/>
                </a:lnTo>
                <a:lnTo>
                  <a:pt x="228" y="349"/>
                </a:lnTo>
                <a:lnTo>
                  <a:pt x="229" y="349"/>
                </a:lnTo>
                <a:lnTo>
                  <a:pt x="230" y="349"/>
                </a:lnTo>
                <a:lnTo>
                  <a:pt x="231" y="349"/>
                </a:lnTo>
                <a:lnTo>
                  <a:pt x="232" y="350"/>
                </a:lnTo>
                <a:lnTo>
                  <a:pt x="233" y="350"/>
                </a:lnTo>
                <a:lnTo>
                  <a:pt x="234" y="350"/>
                </a:lnTo>
                <a:lnTo>
                  <a:pt x="235" y="351"/>
                </a:lnTo>
                <a:lnTo>
                  <a:pt x="236" y="351"/>
                </a:lnTo>
                <a:lnTo>
                  <a:pt x="237" y="351"/>
                </a:lnTo>
                <a:lnTo>
                  <a:pt x="238" y="351"/>
                </a:lnTo>
                <a:lnTo>
                  <a:pt x="239" y="352"/>
                </a:lnTo>
                <a:lnTo>
                  <a:pt x="240" y="352"/>
                </a:lnTo>
                <a:lnTo>
                  <a:pt x="241" y="352"/>
                </a:lnTo>
                <a:lnTo>
                  <a:pt x="242" y="352"/>
                </a:lnTo>
                <a:lnTo>
                  <a:pt x="243" y="353"/>
                </a:lnTo>
                <a:lnTo>
                  <a:pt x="244" y="353"/>
                </a:lnTo>
                <a:lnTo>
                  <a:pt x="245" y="353"/>
                </a:lnTo>
                <a:lnTo>
                  <a:pt x="246" y="353"/>
                </a:lnTo>
                <a:lnTo>
                  <a:pt x="247" y="354"/>
                </a:lnTo>
                <a:lnTo>
                  <a:pt x="248" y="354"/>
                </a:lnTo>
                <a:lnTo>
                  <a:pt x="249" y="354"/>
                </a:lnTo>
                <a:lnTo>
                  <a:pt x="250" y="355"/>
                </a:lnTo>
                <a:lnTo>
                  <a:pt x="251" y="355"/>
                </a:lnTo>
                <a:lnTo>
                  <a:pt x="252" y="355"/>
                </a:lnTo>
                <a:lnTo>
                  <a:pt x="253" y="355"/>
                </a:lnTo>
                <a:lnTo>
                  <a:pt x="254" y="356"/>
                </a:lnTo>
                <a:lnTo>
                  <a:pt x="255" y="356"/>
                </a:lnTo>
                <a:lnTo>
                  <a:pt x="256" y="356"/>
                </a:lnTo>
                <a:lnTo>
                  <a:pt x="257" y="356"/>
                </a:lnTo>
                <a:lnTo>
                  <a:pt x="258" y="356"/>
                </a:lnTo>
                <a:lnTo>
                  <a:pt x="259" y="357"/>
                </a:lnTo>
                <a:lnTo>
                  <a:pt x="260" y="357"/>
                </a:lnTo>
                <a:lnTo>
                  <a:pt x="261" y="357"/>
                </a:lnTo>
                <a:lnTo>
                  <a:pt x="262" y="357"/>
                </a:lnTo>
                <a:lnTo>
                  <a:pt x="263" y="358"/>
                </a:lnTo>
                <a:lnTo>
                  <a:pt x="264" y="358"/>
                </a:lnTo>
                <a:lnTo>
                  <a:pt x="265" y="358"/>
                </a:lnTo>
                <a:lnTo>
                  <a:pt x="266" y="358"/>
                </a:lnTo>
                <a:lnTo>
                  <a:pt x="267" y="359"/>
                </a:lnTo>
                <a:lnTo>
                  <a:pt x="268" y="359"/>
                </a:lnTo>
                <a:lnTo>
                  <a:pt x="269" y="359"/>
                </a:lnTo>
                <a:lnTo>
                  <a:pt x="270" y="359"/>
                </a:lnTo>
                <a:lnTo>
                  <a:pt x="271" y="359"/>
                </a:lnTo>
                <a:lnTo>
                  <a:pt x="272" y="360"/>
                </a:lnTo>
                <a:lnTo>
                  <a:pt x="273" y="360"/>
                </a:lnTo>
                <a:lnTo>
                  <a:pt x="274" y="360"/>
                </a:lnTo>
                <a:lnTo>
                  <a:pt x="275" y="360"/>
                </a:lnTo>
                <a:lnTo>
                  <a:pt x="276" y="361"/>
                </a:lnTo>
                <a:lnTo>
                  <a:pt x="277" y="361"/>
                </a:lnTo>
                <a:lnTo>
                  <a:pt x="278" y="361"/>
                </a:lnTo>
                <a:lnTo>
                  <a:pt x="279" y="361"/>
                </a:lnTo>
                <a:lnTo>
                  <a:pt x="280" y="361"/>
                </a:lnTo>
                <a:lnTo>
                  <a:pt x="281" y="362"/>
                </a:lnTo>
                <a:lnTo>
                  <a:pt x="282" y="362"/>
                </a:lnTo>
                <a:lnTo>
                  <a:pt x="283" y="362"/>
                </a:lnTo>
                <a:lnTo>
                  <a:pt x="284" y="362"/>
                </a:lnTo>
                <a:lnTo>
                  <a:pt x="285" y="362"/>
                </a:lnTo>
                <a:lnTo>
                  <a:pt x="286" y="363"/>
                </a:lnTo>
                <a:lnTo>
                  <a:pt x="287" y="363"/>
                </a:lnTo>
                <a:lnTo>
                  <a:pt x="288" y="363"/>
                </a:lnTo>
                <a:lnTo>
                  <a:pt x="289" y="363"/>
                </a:lnTo>
                <a:lnTo>
                  <a:pt x="290" y="363"/>
                </a:lnTo>
                <a:lnTo>
                  <a:pt x="291" y="364"/>
                </a:lnTo>
                <a:lnTo>
                  <a:pt x="292" y="364"/>
                </a:lnTo>
                <a:lnTo>
                  <a:pt x="293" y="364"/>
                </a:lnTo>
                <a:lnTo>
                  <a:pt x="294" y="364"/>
                </a:lnTo>
                <a:lnTo>
                  <a:pt x="295" y="364"/>
                </a:lnTo>
                <a:lnTo>
                  <a:pt x="296" y="365"/>
                </a:lnTo>
                <a:lnTo>
                  <a:pt x="297" y="365"/>
                </a:lnTo>
                <a:lnTo>
                  <a:pt x="298" y="365"/>
                </a:lnTo>
                <a:lnTo>
                  <a:pt x="299" y="365"/>
                </a:lnTo>
                <a:lnTo>
                  <a:pt x="300" y="365"/>
                </a:lnTo>
                <a:lnTo>
                  <a:pt x="301" y="366"/>
                </a:lnTo>
                <a:lnTo>
                  <a:pt x="302" y="366"/>
                </a:lnTo>
                <a:lnTo>
                  <a:pt x="303" y="366"/>
                </a:lnTo>
                <a:lnTo>
                  <a:pt x="304" y="366"/>
                </a:lnTo>
                <a:lnTo>
                  <a:pt x="305" y="366"/>
                </a:lnTo>
                <a:lnTo>
                  <a:pt x="306" y="366"/>
                </a:lnTo>
                <a:lnTo>
                  <a:pt x="307" y="367"/>
                </a:lnTo>
                <a:lnTo>
                  <a:pt x="308" y="367"/>
                </a:lnTo>
                <a:lnTo>
                  <a:pt x="309" y="367"/>
                </a:lnTo>
                <a:lnTo>
                  <a:pt x="310" y="367"/>
                </a:lnTo>
              </a:path>
            </a:pathLst>
          </a:custGeom>
          <a:noFill/>
          <a:ln w="19050" cap="flat" cmpd="sng">
            <a:solidFill>
              <a:srgbClr val="0000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48136" name="Line 8"/>
          <p:cNvSpPr>
            <a:spLocks noChangeShapeType="1"/>
          </p:cNvSpPr>
          <p:nvPr/>
        </p:nvSpPr>
        <p:spPr bwMode="auto">
          <a:xfrm>
            <a:off x="107950" y="6165850"/>
            <a:ext cx="37449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grpSp>
        <p:nvGrpSpPr>
          <p:cNvPr id="48137" name="Group 9"/>
          <p:cNvGrpSpPr>
            <a:grpSpLocks/>
          </p:cNvGrpSpPr>
          <p:nvPr/>
        </p:nvGrpSpPr>
        <p:grpSpPr bwMode="auto">
          <a:xfrm>
            <a:off x="749300" y="-192088"/>
            <a:ext cx="2159000" cy="2132013"/>
            <a:chOff x="466" y="-121"/>
            <a:chExt cx="1360" cy="1343"/>
          </a:xfrm>
        </p:grpSpPr>
        <p:sp>
          <p:nvSpPr>
            <p:cNvPr id="48172" name="Line 10"/>
            <p:cNvSpPr>
              <a:spLocks noChangeShapeType="1"/>
            </p:cNvSpPr>
            <p:nvPr/>
          </p:nvSpPr>
          <p:spPr bwMode="auto">
            <a:xfrm>
              <a:off x="466" y="553"/>
              <a:ext cx="136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stealth" w="lg" len="lg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48173" name="Line 11"/>
            <p:cNvSpPr>
              <a:spLocks noChangeShapeType="1"/>
            </p:cNvSpPr>
            <p:nvPr/>
          </p:nvSpPr>
          <p:spPr bwMode="auto">
            <a:xfrm rot="5400000" flipH="1" flipV="1">
              <a:off x="614" y="540"/>
              <a:ext cx="106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stealth" w="lg" len="lg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48174" name="Line 12"/>
            <p:cNvSpPr>
              <a:spLocks noChangeShapeType="1"/>
            </p:cNvSpPr>
            <p:nvPr/>
          </p:nvSpPr>
          <p:spPr bwMode="auto">
            <a:xfrm rot="18900000" flipH="1">
              <a:off x="499" y="537"/>
              <a:ext cx="131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stealth" w="lg" len="lg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48175" name="Line 13"/>
            <p:cNvSpPr>
              <a:spLocks noChangeShapeType="1"/>
            </p:cNvSpPr>
            <p:nvPr/>
          </p:nvSpPr>
          <p:spPr bwMode="auto">
            <a:xfrm rot="2700000">
              <a:off x="493" y="564"/>
              <a:ext cx="131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stealth" w="lg" len="lg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48176" name="Oval 14"/>
            <p:cNvSpPr>
              <a:spLocks noChangeAspect="1" noChangeArrowheads="1"/>
            </p:cNvSpPr>
            <p:nvPr/>
          </p:nvSpPr>
          <p:spPr bwMode="auto">
            <a:xfrm>
              <a:off x="851" y="245"/>
              <a:ext cx="599" cy="599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z="4000" b="1" smtClean="0">
                <a:solidFill>
                  <a:srgbClr val="009999"/>
                </a:solidFill>
                <a:latin typeface="Times New Roman" pitchFamily="18" charset="0"/>
              </a:endParaRPr>
            </a:p>
          </p:txBody>
        </p:sp>
      </p:grpSp>
      <p:sp>
        <p:nvSpPr>
          <p:cNvPr id="48138" name="Line 15"/>
          <p:cNvSpPr>
            <a:spLocks noChangeShapeType="1"/>
          </p:cNvSpPr>
          <p:nvPr/>
        </p:nvSpPr>
        <p:spPr bwMode="auto">
          <a:xfrm>
            <a:off x="1366838" y="3789363"/>
            <a:ext cx="97155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48139" name="Freeform 16"/>
          <p:cNvSpPr>
            <a:spLocks noChangeAspect="1"/>
          </p:cNvSpPr>
          <p:nvPr/>
        </p:nvSpPr>
        <p:spPr bwMode="auto">
          <a:xfrm flipH="1">
            <a:off x="150813" y="4868863"/>
            <a:ext cx="1584325" cy="1192212"/>
          </a:xfrm>
          <a:custGeom>
            <a:avLst/>
            <a:gdLst>
              <a:gd name="T0" fmla="*/ 2147483647 w 310"/>
              <a:gd name="T1" fmla="*/ 2147483647 h 367"/>
              <a:gd name="T2" fmla="*/ 2147483647 w 310"/>
              <a:gd name="T3" fmla="*/ 2147483647 h 367"/>
              <a:gd name="T4" fmla="*/ 2147483647 w 310"/>
              <a:gd name="T5" fmla="*/ 2147483647 h 367"/>
              <a:gd name="T6" fmla="*/ 2147483647 w 310"/>
              <a:gd name="T7" fmla="*/ 2147483647 h 367"/>
              <a:gd name="T8" fmla="*/ 2147483647 w 310"/>
              <a:gd name="T9" fmla="*/ 2147483647 h 367"/>
              <a:gd name="T10" fmla="*/ 2147483647 w 310"/>
              <a:gd name="T11" fmla="*/ 2147483647 h 367"/>
              <a:gd name="T12" fmla="*/ 2147483647 w 310"/>
              <a:gd name="T13" fmla="*/ 2147483647 h 367"/>
              <a:gd name="T14" fmla="*/ 2147483647 w 310"/>
              <a:gd name="T15" fmla="*/ 2147483647 h 367"/>
              <a:gd name="T16" fmla="*/ 2147483647 w 310"/>
              <a:gd name="T17" fmla="*/ 2147483647 h 367"/>
              <a:gd name="T18" fmla="*/ 2147483647 w 310"/>
              <a:gd name="T19" fmla="*/ 2147483647 h 367"/>
              <a:gd name="T20" fmla="*/ 2147483647 w 310"/>
              <a:gd name="T21" fmla="*/ 2147483647 h 367"/>
              <a:gd name="T22" fmla="*/ 2147483647 w 310"/>
              <a:gd name="T23" fmla="*/ 2147483647 h 367"/>
              <a:gd name="T24" fmla="*/ 2147483647 w 310"/>
              <a:gd name="T25" fmla="*/ 2147483647 h 367"/>
              <a:gd name="T26" fmla="*/ 2147483647 w 310"/>
              <a:gd name="T27" fmla="*/ 2147483647 h 367"/>
              <a:gd name="T28" fmla="*/ 2147483647 w 310"/>
              <a:gd name="T29" fmla="*/ 2147483647 h 367"/>
              <a:gd name="T30" fmla="*/ 2147483647 w 310"/>
              <a:gd name="T31" fmla="*/ 2147483647 h 367"/>
              <a:gd name="T32" fmla="*/ 2147483647 w 310"/>
              <a:gd name="T33" fmla="*/ 2147483647 h 367"/>
              <a:gd name="T34" fmla="*/ 2147483647 w 310"/>
              <a:gd name="T35" fmla="*/ 2147483647 h 367"/>
              <a:gd name="T36" fmla="*/ 2147483647 w 310"/>
              <a:gd name="T37" fmla="*/ 2147483647 h 367"/>
              <a:gd name="T38" fmla="*/ 2147483647 w 310"/>
              <a:gd name="T39" fmla="*/ 2147483647 h 367"/>
              <a:gd name="T40" fmla="*/ 2147483647 w 310"/>
              <a:gd name="T41" fmla="*/ 2147483647 h 367"/>
              <a:gd name="T42" fmla="*/ 2147483647 w 310"/>
              <a:gd name="T43" fmla="*/ 2147483647 h 367"/>
              <a:gd name="T44" fmla="*/ 2147483647 w 310"/>
              <a:gd name="T45" fmla="*/ 2147483647 h 367"/>
              <a:gd name="T46" fmla="*/ 2147483647 w 310"/>
              <a:gd name="T47" fmla="*/ 2147483647 h 367"/>
              <a:gd name="T48" fmla="*/ 2147483647 w 310"/>
              <a:gd name="T49" fmla="*/ 2147483647 h 367"/>
              <a:gd name="T50" fmla="*/ 2147483647 w 310"/>
              <a:gd name="T51" fmla="*/ 2147483647 h 367"/>
              <a:gd name="T52" fmla="*/ 2147483647 w 310"/>
              <a:gd name="T53" fmla="*/ 2147483647 h 367"/>
              <a:gd name="T54" fmla="*/ 2147483647 w 310"/>
              <a:gd name="T55" fmla="*/ 2147483647 h 367"/>
              <a:gd name="T56" fmla="*/ 2147483647 w 310"/>
              <a:gd name="T57" fmla="*/ 2147483647 h 367"/>
              <a:gd name="T58" fmla="*/ 2147483647 w 310"/>
              <a:gd name="T59" fmla="*/ 2147483647 h 367"/>
              <a:gd name="T60" fmla="*/ 2147483647 w 310"/>
              <a:gd name="T61" fmla="*/ 2147483647 h 367"/>
              <a:gd name="T62" fmla="*/ 2147483647 w 310"/>
              <a:gd name="T63" fmla="*/ 2147483647 h 367"/>
              <a:gd name="T64" fmla="*/ 2147483647 w 310"/>
              <a:gd name="T65" fmla="*/ 2147483647 h 367"/>
              <a:gd name="T66" fmla="*/ 2147483647 w 310"/>
              <a:gd name="T67" fmla="*/ 2147483647 h 367"/>
              <a:gd name="T68" fmla="*/ 2147483647 w 310"/>
              <a:gd name="T69" fmla="*/ 2147483647 h 367"/>
              <a:gd name="T70" fmla="*/ 2147483647 w 310"/>
              <a:gd name="T71" fmla="*/ 2147483647 h 367"/>
              <a:gd name="T72" fmla="*/ 2147483647 w 310"/>
              <a:gd name="T73" fmla="*/ 2147483647 h 367"/>
              <a:gd name="T74" fmla="*/ 2147483647 w 310"/>
              <a:gd name="T75" fmla="*/ 2147483647 h 367"/>
              <a:gd name="T76" fmla="*/ 2147483647 w 310"/>
              <a:gd name="T77" fmla="*/ 2147483647 h 367"/>
              <a:gd name="T78" fmla="*/ 2147483647 w 310"/>
              <a:gd name="T79" fmla="*/ 2147483647 h 367"/>
              <a:gd name="T80" fmla="*/ 2147483647 w 310"/>
              <a:gd name="T81" fmla="*/ 2147483647 h 367"/>
              <a:gd name="T82" fmla="*/ 2147483647 w 310"/>
              <a:gd name="T83" fmla="*/ 2147483647 h 367"/>
              <a:gd name="T84" fmla="*/ 2147483647 w 310"/>
              <a:gd name="T85" fmla="*/ 2147483647 h 367"/>
              <a:gd name="T86" fmla="*/ 2147483647 w 310"/>
              <a:gd name="T87" fmla="*/ 2147483647 h 367"/>
              <a:gd name="T88" fmla="*/ 2147483647 w 310"/>
              <a:gd name="T89" fmla="*/ 2147483647 h 367"/>
              <a:gd name="T90" fmla="*/ 2147483647 w 310"/>
              <a:gd name="T91" fmla="*/ 2147483647 h 367"/>
              <a:gd name="T92" fmla="*/ 2147483647 w 310"/>
              <a:gd name="T93" fmla="*/ 2147483647 h 367"/>
              <a:gd name="T94" fmla="*/ 2147483647 w 310"/>
              <a:gd name="T95" fmla="*/ 2147483647 h 367"/>
              <a:gd name="T96" fmla="*/ 2147483647 w 310"/>
              <a:gd name="T97" fmla="*/ 2147483647 h 367"/>
              <a:gd name="T98" fmla="*/ 2147483647 w 310"/>
              <a:gd name="T99" fmla="*/ 2147483647 h 367"/>
              <a:gd name="T100" fmla="*/ 2147483647 w 310"/>
              <a:gd name="T101" fmla="*/ 2147483647 h 367"/>
              <a:gd name="T102" fmla="*/ 2147483647 w 310"/>
              <a:gd name="T103" fmla="*/ 2147483647 h 367"/>
              <a:gd name="T104" fmla="*/ 2147483647 w 310"/>
              <a:gd name="T105" fmla="*/ 2147483647 h 367"/>
              <a:gd name="T106" fmla="*/ 2147483647 w 310"/>
              <a:gd name="T107" fmla="*/ 2147483647 h 367"/>
              <a:gd name="T108" fmla="*/ 2147483647 w 310"/>
              <a:gd name="T109" fmla="*/ 2147483647 h 367"/>
              <a:gd name="T110" fmla="*/ 2147483647 w 310"/>
              <a:gd name="T111" fmla="*/ 2147483647 h 367"/>
              <a:gd name="T112" fmla="*/ 2147483647 w 310"/>
              <a:gd name="T113" fmla="*/ 2147483647 h 367"/>
              <a:gd name="T114" fmla="*/ 2147483647 w 310"/>
              <a:gd name="T115" fmla="*/ 2147483647 h 367"/>
              <a:gd name="T116" fmla="*/ 2147483647 w 310"/>
              <a:gd name="T117" fmla="*/ 2147483647 h 367"/>
              <a:gd name="T118" fmla="*/ 2147483647 w 310"/>
              <a:gd name="T119" fmla="*/ 2147483647 h 367"/>
              <a:gd name="T120" fmla="*/ 2147483647 w 310"/>
              <a:gd name="T121" fmla="*/ 2147483647 h 367"/>
              <a:gd name="T122" fmla="*/ 2147483647 w 310"/>
              <a:gd name="T123" fmla="*/ 2147483647 h 367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310" h="367">
                <a:moveTo>
                  <a:pt x="0" y="0"/>
                </a:moveTo>
                <a:lnTo>
                  <a:pt x="1" y="8"/>
                </a:lnTo>
                <a:lnTo>
                  <a:pt x="2" y="16"/>
                </a:lnTo>
                <a:lnTo>
                  <a:pt x="3" y="23"/>
                </a:lnTo>
                <a:lnTo>
                  <a:pt x="4" y="30"/>
                </a:lnTo>
                <a:lnTo>
                  <a:pt x="5" y="37"/>
                </a:lnTo>
                <a:lnTo>
                  <a:pt x="6" y="43"/>
                </a:lnTo>
                <a:lnTo>
                  <a:pt x="7" y="50"/>
                </a:lnTo>
                <a:lnTo>
                  <a:pt x="8" y="56"/>
                </a:lnTo>
                <a:lnTo>
                  <a:pt x="9" y="62"/>
                </a:lnTo>
                <a:lnTo>
                  <a:pt x="10" y="68"/>
                </a:lnTo>
                <a:lnTo>
                  <a:pt x="11" y="73"/>
                </a:lnTo>
                <a:lnTo>
                  <a:pt x="12" y="79"/>
                </a:lnTo>
                <a:lnTo>
                  <a:pt x="13" y="84"/>
                </a:lnTo>
                <a:lnTo>
                  <a:pt x="14" y="89"/>
                </a:lnTo>
                <a:lnTo>
                  <a:pt x="15" y="94"/>
                </a:lnTo>
                <a:lnTo>
                  <a:pt x="16" y="99"/>
                </a:lnTo>
                <a:lnTo>
                  <a:pt x="17" y="104"/>
                </a:lnTo>
                <a:lnTo>
                  <a:pt x="18" y="108"/>
                </a:lnTo>
                <a:lnTo>
                  <a:pt x="19" y="113"/>
                </a:lnTo>
                <a:lnTo>
                  <a:pt x="20" y="117"/>
                </a:lnTo>
                <a:lnTo>
                  <a:pt x="21" y="121"/>
                </a:lnTo>
                <a:lnTo>
                  <a:pt x="22" y="125"/>
                </a:lnTo>
                <a:lnTo>
                  <a:pt x="23" y="129"/>
                </a:lnTo>
                <a:lnTo>
                  <a:pt x="24" y="133"/>
                </a:lnTo>
                <a:lnTo>
                  <a:pt x="25" y="137"/>
                </a:lnTo>
                <a:lnTo>
                  <a:pt x="26" y="140"/>
                </a:lnTo>
                <a:lnTo>
                  <a:pt x="27" y="144"/>
                </a:lnTo>
                <a:lnTo>
                  <a:pt x="28" y="147"/>
                </a:lnTo>
                <a:lnTo>
                  <a:pt x="29" y="151"/>
                </a:lnTo>
                <a:lnTo>
                  <a:pt x="30" y="154"/>
                </a:lnTo>
                <a:lnTo>
                  <a:pt x="31" y="157"/>
                </a:lnTo>
                <a:lnTo>
                  <a:pt x="32" y="161"/>
                </a:lnTo>
                <a:lnTo>
                  <a:pt x="33" y="164"/>
                </a:lnTo>
                <a:lnTo>
                  <a:pt x="34" y="167"/>
                </a:lnTo>
                <a:lnTo>
                  <a:pt x="35" y="170"/>
                </a:lnTo>
                <a:lnTo>
                  <a:pt x="36" y="173"/>
                </a:lnTo>
                <a:lnTo>
                  <a:pt x="37" y="176"/>
                </a:lnTo>
                <a:lnTo>
                  <a:pt x="38" y="178"/>
                </a:lnTo>
                <a:lnTo>
                  <a:pt x="39" y="181"/>
                </a:lnTo>
                <a:lnTo>
                  <a:pt x="40" y="184"/>
                </a:lnTo>
                <a:lnTo>
                  <a:pt x="41" y="186"/>
                </a:lnTo>
                <a:lnTo>
                  <a:pt x="42" y="189"/>
                </a:lnTo>
                <a:lnTo>
                  <a:pt x="43" y="191"/>
                </a:lnTo>
                <a:lnTo>
                  <a:pt x="44" y="194"/>
                </a:lnTo>
                <a:lnTo>
                  <a:pt x="45" y="196"/>
                </a:lnTo>
                <a:lnTo>
                  <a:pt x="46" y="198"/>
                </a:lnTo>
                <a:lnTo>
                  <a:pt x="47" y="201"/>
                </a:lnTo>
                <a:lnTo>
                  <a:pt x="48" y="203"/>
                </a:lnTo>
                <a:lnTo>
                  <a:pt x="49" y="205"/>
                </a:lnTo>
                <a:lnTo>
                  <a:pt x="50" y="207"/>
                </a:lnTo>
                <a:lnTo>
                  <a:pt x="51" y="210"/>
                </a:lnTo>
                <a:lnTo>
                  <a:pt x="52" y="212"/>
                </a:lnTo>
                <a:lnTo>
                  <a:pt x="53" y="214"/>
                </a:lnTo>
                <a:lnTo>
                  <a:pt x="54" y="216"/>
                </a:lnTo>
                <a:lnTo>
                  <a:pt x="55" y="218"/>
                </a:lnTo>
                <a:lnTo>
                  <a:pt x="56" y="220"/>
                </a:lnTo>
                <a:lnTo>
                  <a:pt x="57" y="222"/>
                </a:lnTo>
                <a:lnTo>
                  <a:pt x="58" y="223"/>
                </a:lnTo>
                <a:lnTo>
                  <a:pt x="59" y="225"/>
                </a:lnTo>
                <a:lnTo>
                  <a:pt x="60" y="227"/>
                </a:lnTo>
                <a:lnTo>
                  <a:pt x="61" y="229"/>
                </a:lnTo>
                <a:lnTo>
                  <a:pt x="62" y="231"/>
                </a:lnTo>
                <a:lnTo>
                  <a:pt x="63" y="232"/>
                </a:lnTo>
                <a:lnTo>
                  <a:pt x="64" y="234"/>
                </a:lnTo>
                <a:lnTo>
                  <a:pt x="65" y="236"/>
                </a:lnTo>
                <a:lnTo>
                  <a:pt x="66" y="237"/>
                </a:lnTo>
                <a:lnTo>
                  <a:pt x="67" y="239"/>
                </a:lnTo>
                <a:lnTo>
                  <a:pt x="68" y="240"/>
                </a:lnTo>
                <a:lnTo>
                  <a:pt x="69" y="242"/>
                </a:lnTo>
                <a:lnTo>
                  <a:pt x="70" y="243"/>
                </a:lnTo>
                <a:lnTo>
                  <a:pt x="71" y="245"/>
                </a:lnTo>
                <a:lnTo>
                  <a:pt x="72" y="246"/>
                </a:lnTo>
                <a:lnTo>
                  <a:pt x="73" y="248"/>
                </a:lnTo>
                <a:lnTo>
                  <a:pt x="74" y="249"/>
                </a:lnTo>
                <a:lnTo>
                  <a:pt x="75" y="251"/>
                </a:lnTo>
                <a:lnTo>
                  <a:pt x="76" y="252"/>
                </a:lnTo>
                <a:lnTo>
                  <a:pt x="77" y="254"/>
                </a:lnTo>
                <a:lnTo>
                  <a:pt x="78" y="255"/>
                </a:lnTo>
                <a:lnTo>
                  <a:pt x="79" y="256"/>
                </a:lnTo>
                <a:lnTo>
                  <a:pt x="80" y="257"/>
                </a:lnTo>
                <a:lnTo>
                  <a:pt x="81" y="259"/>
                </a:lnTo>
                <a:lnTo>
                  <a:pt x="82" y="260"/>
                </a:lnTo>
                <a:lnTo>
                  <a:pt x="83" y="261"/>
                </a:lnTo>
                <a:lnTo>
                  <a:pt x="84" y="263"/>
                </a:lnTo>
                <a:lnTo>
                  <a:pt x="85" y="264"/>
                </a:lnTo>
                <a:lnTo>
                  <a:pt x="86" y="265"/>
                </a:lnTo>
                <a:lnTo>
                  <a:pt x="87" y="266"/>
                </a:lnTo>
                <a:lnTo>
                  <a:pt x="88" y="267"/>
                </a:lnTo>
                <a:lnTo>
                  <a:pt x="89" y="268"/>
                </a:lnTo>
                <a:lnTo>
                  <a:pt x="90" y="270"/>
                </a:lnTo>
                <a:lnTo>
                  <a:pt x="91" y="271"/>
                </a:lnTo>
                <a:lnTo>
                  <a:pt x="92" y="272"/>
                </a:lnTo>
                <a:lnTo>
                  <a:pt x="93" y="273"/>
                </a:lnTo>
                <a:lnTo>
                  <a:pt x="94" y="274"/>
                </a:lnTo>
                <a:lnTo>
                  <a:pt x="95" y="275"/>
                </a:lnTo>
                <a:lnTo>
                  <a:pt x="96" y="276"/>
                </a:lnTo>
                <a:lnTo>
                  <a:pt x="97" y="277"/>
                </a:lnTo>
                <a:lnTo>
                  <a:pt x="98" y="278"/>
                </a:lnTo>
                <a:lnTo>
                  <a:pt x="99" y="279"/>
                </a:lnTo>
                <a:lnTo>
                  <a:pt x="100" y="280"/>
                </a:lnTo>
                <a:lnTo>
                  <a:pt x="101" y="281"/>
                </a:lnTo>
                <a:lnTo>
                  <a:pt x="102" y="282"/>
                </a:lnTo>
                <a:lnTo>
                  <a:pt x="103" y="283"/>
                </a:lnTo>
                <a:lnTo>
                  <a:pt x="104" y="284"/>
                </a:lnTo>
                <a:lnTo>
                  <a:pt x="105" y="285"/>
                </a:lnTo>
                <a:lnTo>
                  <a:pt x="106" y="286"/>
                </a:lnTo>
                <a:lnTo>
                  <a:pt x="107" y="287"/>
                </a:lnTo>
                <a:lnTo>
                  <a:pt x="108" y="287"/>
                </a:lnTo>
                <a:lnTo>
                  <a:pt x="109" y="288"/>
                </a:lnTo>
                <a:lnTo>
                  <a:pt x="110" y="289"/>
                </a:lnTo>
                <a:lnTo>
                  <a:pt x="111" y="290"/>
                </a:lnTo>
                <a:lnTo>
                  <a:pt x="112" y="291"/>
                </a:lnTo>
                <a:lnTo>
                  <a:pt x="113" y="292"/>
                </a:lnTo>
                <a:lnTo>
                  <a:pt x="114" y="293"/>
                </a:lnTo>
                <a:lnTo>
                  <a:pt x="115" y="293"/>
                </a:lnTo>
                <a:lnTo>
                  <a:pt x="116" y="294"/>
                </a:lnTo>
                <a:lnTo>
                  <a:pt x="117" y="295"/>
                </a:lnTo>
                <a:lnTo>
                  <a:pt x="118" y="296"/>
                </a:lnTo>
                <a:lnTo>
                  <a:pt x="119" y="297"/>
                </a:lnTo>
                <a:lnTo>
                  <a:pt x="120" y="297"/>
                </a:lnTo>
                <a:lnTo>
                  <a:pt x="121" y="298"/>
                </a:lnTo>
                <a:lnTo>
                  <a:pt x="122" y="299"/>
                </a:lnTo>
                <a:lnTo>
                  <a:pt x="123" y="300"/>
                </a:lnTo>
                <a:lnTo>
                  <a:pt x="124" y="300"/>
                </a:lnTo>
                <a:lnTo>
                  <a:pt x="125" y="301"/>
                </a:lnTo>
                <a:lnTo>
                  <a:pt x="126" y="302"/>
                </a:lnTo>
                <a:lnTo>
                  <a:pt x="127" y="303"/>
                </a:lnTo>
                <a:lnTo>
                  <a:pt x="128" y="303"/>
                </a:lnTo>
                <a:lnTo>
                  <a:pt x="129" y="304"/>
                </a:lnTo>
                <a:lnTo>
                  <a:pt x="130" y="305"/>
                </a:lnTo>
                <a:lnTo>
                  <a:pt x="131" y="305"/>
                </a:lnTo>
                <a:lnTo>
                  <a:pt x="132" y="306"/>
                </a:lnTo>
                <a:lnTo>
                  <a:pt x="133" y="307"/>
                </a:lnTo>
                <a:lnTo>
                  <a:pt x="134" y="307"/>
                </a:lnTo>
                <a:lnTo>
                  <a:pt x="135" y="308"/>
                </a:lnTo>
                <a:lnTo>
                  <a:pt x="136" y="309"/>
                </a:lnTo>
                <a:lnTo>
                  <a:pt x="137" y="309"/>
                </a:lnTo>
                <a:lnTo>
                  <a:pt x="138" y="310"/>
                </a:lnTo>
                <a:lnTo>
                  <a:pt x="139" y="311"/>
                </a:lnTo>
                <a:lnTo>
                  <a:pt x="140" y="311"/>
                </a:lnTo>
                <a:lnTo>
                  <a:pt x="141" y="312"/>
                </a:lnTo>
                <a:lnTo>
                  <a:pt x="142" y="312"/>
                </a:lnTo>
                <a:lnTo>
                  <a:pt x="143" y="313"/>
                </a:lnTo>
                <a:lnTo>
                  <a:pt x="144" y="314"/>
                </a:lnTo>
                <a:lnTo>
                  <a:pt x="145" y="314"/>
                </a:lnTo>
                <a:lnTo>
                  <a:pt x="146" y="315"/>
                </a:lnTo>
                <a:lnTo>
                  <a:pt x="147" y="315"/>
                </a:lnTo>
                <a:lnTo>
                  <a:pt x="148" y="316"/>
                </a:lnTo>
                <a:lnTo>
                  <a:pt x="149" y="316"/>
                </a:lnTo>
                <a:lnTo>
                  <a:pt x="150" y="317"/>
                </a:lnTo>
                <a:lnTo>
                  <a:pt x="151" y="318"/>
                </a:lnTo>
                <a:lnTo>
                  <a:pt x="152" y="318"/>
                </a:lnTo>
                <a:lnTo>
                  <a:pt x="153" y="319"/>
                </a:lnTo>
                <a:lnTo>
                  <a:pt x="154" y="319"/>
                </a:lnTo>
                <a:lnTo>
                  <a:pt x="155" y="320"/>
                </a:lnTo>
                <a:lnTo>
                  <a:pt x="156" y="320"/>
                </a:lnTo>
                <a:lnTo>
                  <a:pt x="157" y="321"/>
                </a:lnTo>
                <a:lnTo>
                  <a:pt x="158" y="321"/>
                </a:lnTo>
                <a:lnTo>
                  <a:pt x="159" y="322"/>
                </a:lnTo>
                <a:lnTo>
                  <a:pt x="160" y="322"/>
                </a:lnTo>
                <a:lnTo>
                  <a:pt x="161" y="323"/>
                </a:lnTo>
                <a:lnTo>
                  <a:pt x="162" y="323"/>
                </a:lnTo>
                <a:lnTo>
                  <a:pt x="163" y="324"/>
                </a:lnTo>
                <a:lnTo>
                  <a:pt x="164" y="324"/>
                </a:lnTo>
                <a:lnTo>
                  <a:pt x="165" y="325"/>
                </a:lnTo>
                <a:lnTo>
                  <a:pt x="166" y="325"/>
                </a:lnTo>
                <a:lnTo>
                  <a:pt x="167" y="326"/>
                </a:lnTo>
                <a:lnTo>
                  <a:pt x="168" y="326"/>
                </a:lnTo>
                <a:lnTo>
                  <a:pt x="169" y="327"/>
                </a:lnTo>
                <a:lnTo>
                  <a:pt x="170" y="327"/>
                </a:lnTo>
                <a:lnTo>
                  <a:pt x="171" y="328"/>
                </a:lnTo>
                <a:lnTo>
                  <a:pt x="172" y="328"/>
                </a:lnTo>
                <a:lnTo>
                  <a:pt x="173" y="329"/>
                </a:lnTo>
                <a:lnTo>
                  <a:pt x="174" y="329"/>
                </a:lnTo>
                <a:lnTo>
                  <a:pt x="175" y="329"/>
                </a:lnTo>
                <a:lnTo>
                  <a:pt x="176" y="330"/>
                </a:lnTo>
                <a:lnTo>
                  <a:pt x="177" y="330"/>
                </a:lnTo>
                <a:lnTo>
                  <a:pt x="178" y="331"/>
                </a:lnTo>
                <a:lnTo>
                  <a:pt x="179" y="331"/>
                </a:lnTo>
                <a:lnTo>
                  <a:pt x="180" y="332"/>
                </a:lnTo>
                <a:lnTo>
                  <a:pt x="181" y="332"/>
                </a:lnTo>
                <a:lnTo>
                  <a:pt x="182" y="332"/>
                </a:lnTo>
                <a:lnTo>
                  <a:pt x="183" y="333"/>
                </a:lnTo>
                <a:lnTo>
                  <a:pt x="184" y="333"/>
                </a:lnTo>
                <a:lnTo>
                  <a:pt x="185" y="334"/>
                </a:lnTo>
                <a:lnTo>
                  <a:pt x="186" y="334"/>
                </a:lnTo>
                <a:lnTo>
                  <a:pt x="187" y="335"/>
                </a:lnTo>
                <a:lnTo>
                  <a:pt x="188" y="335"/>
                </a:lnTo>
                <a:lnTo>
                  <a:pt x="189" y="335"/>
                </a:lnTo>
                <a:lnTo>
                  <a:pt x="190" y="336"/>
                </a:lnTo>
                <a:lnTo>
                  <a:pt x="191" y="336"/>
                </a:lnTo>
                <a:lnTo>
                  <a:pt x="192" y="336"/>
                </a:lnTo>
                <a:lnTo>
                  <a:pt x="193" y="337"/>
                </a:lnTo>
                <a:lnTo>
                  <a:pt x="194" y="337"/>
                </a:lnTo>
                <a:lnTo>
                  <a:pt x="195" y="338"/>
                </a:lnTo>
                <a:lnTo>
                  <a:pt x="196" y="338"/>
                </a:lnTo>
                <a:lnTo>
                  <a:pt x="197" y="338"/>
                </a:lnTo>
                <a:lnTo>
                  <a:pt x="198" y="339"/>
                </a:lnTo>
                <a:lnTo>
                  <a:pt x="199" y="339"/>
                </a:lnTo>
                <a:lnTo>
                  <a:pt x="200" y="339"/>
                </a:lnTo>
                <a:lnTo>
                  <a:pt x="201" y="340"/>
                </a:lnTo>
                <a:lnTo>
                  <a:pt x="202" y="340"/>
                </a:lnTo>
                <a:lnTo>
                  <a:pt x="203" y="341"/>
                </a:lnTo>
                <a:lnTo>
                  <a:pt x="204" y="341"/>
                </a:lnTo>
                <a:lnTo>
                  <a:pt x="205" y="341"/>
                </a:lnTo>
                <a:lnTo>
                  <a:pt x="206" y="342"/>
                </a:lnTo>
                <a:lnTo>
                  <a:pt x="207" y="342"/>
                </a:lnTo>
                <a:lnTo>
                  <a:pt x="208" y="342"/>
                </a:lnTo>
                <a:lnTo>
                  <a:pt x="209" y="343"/>
                </a:lnTo>
                <a:lnTo>
                  <a:pt x="210" y="343"/>
                </a:lnTo>
                <a:lnTo>
                  <a:pt x="211" y="343"/>
                </a:lnTo>
                <a:lnTo>
                  <a:pt x="212" y="344"/>
                </a:lnTo>
                <a:lnTo>
                  <a:pt x="213" y="344"/>
                </a:lnTo>
                <a:lnTo>
                  <a:pt x="214" y="344"/>
                </a:lnTo>
                <a:lnTo>
                  <a:pt x="215" y="345"/>
                </a:lnTo>
                <a:lnTo>
                  <a:pt x="216" y="345"/>
                </a:lnTo>
                <a:lnTo>
                  <a:pt x="217" y="345"/>
                </a:lnTo>
                <a:lnTo>
                  <a:pt x="218" y="346"/>
                </a:lnTo>
                <a:lnTo>
                  <a:pt x="219" y="346"/>
                </a:lnTo>
                <a:lnTo>
                  <a:pt x="220" y="346"/>
                </a:lnTo>
                <a:lnTo>
                  <a:pt x="221" y="346"/>
                </a:lnTo>
                <a:lnTo>
                  <a:pt x="222" y="347"/>
                </a:lnTo>
                <a:lnTo>
                  <a:pt x="223" y="347"/>
                </a:lnTo>
                <a:lnTo>
                  <a:pt x="224" y="347"/>
                </a:lnTo>
                <a:lnTo>
                  <a:pt x="225" y="348"/>
                </a:lnTo>
                <a:lnTo>
                  <a:pt x="226" y="348"/>
                </a:lnTo>
                <a:lnTo>
                  <a:pt x="227" y="348"/>
                </a:lnTo>
                <a:lnTo>
                  <a:pt x="228" y="349"/>
                </a:lnTo>
                <a:lnTo>
                  <a:pt x="229" y="349"/>
                </a:lnTo>
                <a:lnTo>
                  <a:pt x="230" y="349"/>
                </a:lnTo>
                <a:lnTo>
                  <a:pt x="231" y="349"/>
                </a:lnTo>
                <a:lnTo>
                  <a:pt x="232" y="350"/>
                </a:lnTo>
                <a:lnTo>
                  <a:pt x="233" y="350"/>
                </a:lnTo>
                <a:lnTo>
                  <a:pt x="234" y="350"/>
                </a:lnTo>
                <a:lnTo>
                  <a:pt x="235" y="351"/>
                </a:lnTo>
                <a:lnTo>
                  <a:pt x="236" y="351"/>
                </a:lnTo>
                <a:lnTo>
                  <a:pt x="237" y="351"/>
                </a:lnTo>
                <a:lnTo>
                  <a:pt x="238" y="351"/>
                </a:lnTo>
                <a:lnTo>
                  <a:pt x="239" y="352"/>
                </a:lnTo>
                <a:lnTo>
                  <a:pt x="240" y="352"/>
                </a:lnTo>
                <a:lnTo>
                  <a:pt x="241" y="352"/>
                </a:lnTo>
                <a:lnTo>
                  <a:pt x="242" y="352"/>
                </a:lnTo>
                <a:lnTo>
                  <a:pt x="243" y="353"/>
                </a:lnTo>
                <a:lnTo>
                  <a:pt x="244" y="353"/>
                </a:lnTo>
                <a:lnTo>
                  <a:pt x="245" y="353"/>
                </a:lnTo>
                <a:lnTo>
                  <a:pt x="246" y="353"/>
                </a:lnTo>
                <a:lnTo>
                  <a:pt x="247" y="354"/>
                </a:lnTo>
                <a:lnTo>
                  <a:pt x="248" y="354"/>
                </a:lnTo>
                <a:lnTo>
                  <a:pt x="249" y="354"/>
                </a:lnTo>
                <a:lnTo>
                  <a:pt x="250" y="355"/>
                </a:lnTo>
                <a:lnTo>
                  <a:pt x="251" y="355"/>
                </a:lnTo>
                <a:lnTo>
                  <a:pt x="252" y="355"/>
                </a:lnTo>
                <a:lnTo>
                  <a:pt x="253" y="355"/>
                </a:lnTo>
                <a:lnTo>
                  <a:pt x="254" y="356"/>
                </a:lnTo>
                <a:lnTo>
                  <a:pt x="255" y="356"/>
                </a:lnTo>
                <a:lnTo>
                  <a:pt x="256" y="356"/>
                </a:lnTo>
                <a:lnTo>
                  <a:pt x="257" y="356"/>
                </a:lnTo>
                <a:lnTo>
                  <a:pt x="258" y="356"/>
                </a:lnTo>
                <a:lnTo>
                  <a:pt x="259" y="357"/>
                </a:lnTo>
                <a:lnTo>
                  <a:pt x="260" y="357"/>
                </a:lnTo>
                <a:lnTo>
                  <a:pt x="261" y="357"/>
                </a:lnTo>
                <a:lnTo>
                  <a:pt x="262" y="357"/>
                </a:lnTo>
                <a:lnTo>
                  <a:pt x="263" y="358"/>
                </a:lnTo>
                <a:lnTo>
                  <a:pt x="264" y="358"/>
                </a:lnTo>
                <a:lnTo>
                  <a:pt x="265" y="358"/>
                </a:lnTo>
                <a:lnTo>
                  <a:pt x="266" y="358"/>
                </a:lnTo>
                <a:lnTo>
                  <a:pt x="267" y="359"/>
                </a:lnTo>
                <a:lnTo>
                  <a:pt x="268" y="359"/>
                </a:lnTo>
                <a:lnTo>
                  <a:pt x="269" y="359"/>
                </a:lnTo>
                <a:lnTo>
                  <a:pt x="270" y="359"/>
                </a:lnTo>
                <a:lnTo>
                  <a:pt x="271" y="359"/>
                </a:lnTo>
                <a:lnTo>
                  <a:pt x="272" y="360"/>
                </a:lnTo>
                <a:lnTo>
                  <a:pt x="273" y="360"/>
                </a:lnTo>
                <a:lnTo>
                  <a:pt x="274" y="360"/>
                </a:lnTo>
                <a:lnTo>
                  <a:pt x="275" y="360"/>
                </a:lnTo>
                <a:lnTo>
                  <a:pt x="276" y="361"/>
                </a:lnTo>
                <a:lnTo>
                  <a:pt x="277" y="361"/>
                </a:lnTo>
                <a:lnTo>
                  <a:pt x="278" y="361"/>
                </a:lnTo>
                <a:lnTo>
                  <a:pt x="279" y="361"/>
                </a:lnTo>
                <a:lnTo>
                  <a:pt x="280" y="361"/>
                </a:lnTo>
                <a:lnTo>
                  <a:pt x="281" y="362"/>
                </a:lnTo>
                <a:lnTo>
                  <a:pt x="282" y="362"/>
                </a:lnTo>
                <a:lnTo>
                  <a:pt x="283" y="362"/>
                </a:lnTo>
                <a:lnTo>
                  <a:pt x="284" y="362"/>
                </a:lnTo>
                <a:lnTo>
                  <a:pt x="285" y="362"/>
                </a:lnTo>
                <a:lnTo>
                  <a:pt x="286" y="363"/>
                </a:lnTo>
                <a:lnTo>
                  <a:pt x="287" y="363"/>
                </a:lnTo>
                <a:lnTo>
                  <a:pt x="288" y="363"/>
                </a:lnTo>
                <a:lnTo>
                  <a:pt x="289" y="363"/>
                </a:lnTo>
                <a:lnTo>
                  <a:pt x="290" y="363"/>
                </a:lnTo>
                <a:lnTo>
                  <a:pt x="291" y="364"/>
                </a:lnTo>
                <a:lnTo>
                  <a:pt x="292" y="364"/>
                </a:lnTo>
                <a:lnTo>
                  <a:pt x="293" y="364"/>
                </a:lnTo>
                <a:lnTo>
                  <a:pt x="294" y="364"/>
                </a:lnTo>
                <a:lnTo>
                  <a:pt x="295" y="364"/>
                </a:lnTo>
                <a:lnTo>
                  <a:pt x="296" y="365"/>
                </a:lnTo>
                <a:lnTo>
                  <a:pt x="297" y="365"/>
                </a:lnTo>
                <a:lnTo>
                  <a:pt x="298" y="365"/>
                </a:lnTo>
                <a:lnTo>
                  <a:pt x="299" y="365"/>
                </a:lnTo>
                <a:lnTo>
                  <a:pt x="300" y="365"/>
                </a:lnTo>
                <a:lnTo>
                  <a:pt x="301" y="366"/>
                </a:lnTo>
                <a:lnTo>
                  <a:pt x="302" y="366"/>
                </a:lnTo>
                <a:lnTo>
                  <a:pt x="303" y="366"/>
                </a:lnTo>
                <a:lnTo>
                  <a:pt x="304" y="366"/>
                </a:lnTo>
                <a:lnTo>
                  <a:pt x="305" y="366"/>
                </a:lnTo>
                <a:lnTo>
                  <a:pt x="306" y="366"/>
                </a:lnTo>
                <a:lnTo>
                  <a:pt x="307" y="367"/>
                </a:lnTo>
                <a:lnTo>
                  <a:pt x="308" y="367"/>
                </a:lnTo>
                <a:lnTo>
                  <a:pt x="309" y="367"/>
                </a:lnTo>
                <a:lnTo>
                  <a:pt x="310" y="367"/>
                </a:lnTo>
              </a:path>
            </a:pathLst>
          </a:custGeom>
          <a:noFill/>
          <a:ln w="19050" cap="flat" cmpd="sng">
            <a:solidFill>
              <a:srgbClr val="0000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48140" name="Freeform 17"/>
          <p:cNvSpPr>
            <a:spLocks noChangeAspect="1"/>
          </p:cNvSpPr>
          <p:nvPr/>
        </p:nvSpPr>
        <p:spPr bwMode="auto">
          <a:xfrm>
            <a:off x="1905000" y="2057400"/>
            <a:ext cx="1655763" cy="1584325"/>
          </a:xfrm>
          <a:custGeom>
            <a:avLst/>
            <a:gdLst>
              <a:gd name="T0" fmla="*/ 2147483647 w 454"/>
              <a:gd name="T1" fmla="*/ 2147483647 h 421"/>
              <a:gd name="T2" fmla="*/ 2147483647 w 454"/>
              <a:gd name="T3" fmla="*/ 2147483647 h 421"/>
              <a:gd name="T4" fmla="*/ 2147483647 w 454"/>
              <a:gd name="T5" fmla="*/ 2147483647 h 421"/>
              <a:gd name="T6" fmla="*/ 2147483647 w 454"/>
              <a:gd name="T7" fmla="*/ 2147483647 h 421"/>
              <a:gd name="T8" fmla="*/ 2147483647 w 454"/>
              <a:gd name="T9" fmla="*/ 2147483647 h 421"/>
              <a:gd name="T10" fmla="*/ 2147483647 w 454"/>
              <a:gd name="T11" fmla="*/ 2147483647 h 421"/>
              <a:gd name="T12" fmla="*/ 2147483647 w 454"/>
              <a:gd name="T13" fmla="*/ 2147483647 h 421"/>
              <a:gd name="T14" fmla="*/ 2147483647 w 454"/>
              <a:gd name="T15" fmla="*/ 2147483647 h 421"/>
              <a:gd name="T16" fmla="*/ 2147483647 w 454"/>
              <a:gd name="T17" fmla="*/ 2147483647 h 421"/>
              <a:gd name="T18" fmla="*/ 2147483647 w 454"/>
              <a:gd name="T19" fmla="*/ 2147483647 h 421"/>
              <a:gd name="T20" fmla="*/ 2147483647 w 454"/>
              <a:gd name="T21" fmla="*/ 2147483647 h 421"/>
              <a:gd name="T22" fmla="*/ 2147483647 w 454"/>
              <a:gd name="T23" fmla="*/ 2147483647 h 421"/>
              <a:gd name="T24" fmla="*/ 2147483647 w 454"/>
              <a:gd name="T25" fmla="*/ 2147483647 h 421"/>
              <a:gd name="T26" fmla="*/ 2147483647 w 454"/>
              <a:gd name="T27" fmla="*/ 2147483647 h 421"/>
              <a:gd name="T28" fmla="*/ 2147483647 w 454"/>
              <a:gd name="T29" fmla="*/ 2147483647 h 421"/>
              <a:gd name="T30" fmla="*/ 2147483647 w 454"/>
              <a:gd name="T31" fmla="*/ 2147483647 h 421"/>
              <a:gd name="T32" fmla="*/ 2147483647 w 454"/>
              <a:gd name="T33" fmla="*/ 2147483647 h 421"/>
              <a:gd name="T34" fmla="*/ 2147483647 w 454"/>
              <a:gd name="T35" fmla="*/ 2147483647 h 421"/>
              <a:gd name="T36" fmla="*/ 2147483647 w 454"/>
              <a:gd name="T37" fmla="*/ 2147483647 h 421"/>
              <a:gd name="T38" fmla="*/ 2147483647 w 454"/>
              <a:gd name="T39" fmla="*/ 2147483647 h 421"/>
              <a:gd name="T40" fmla="*/ 2147483647 w 454"/>
              <a:gd name="T41" fmla="*/ 2147483647 h 421"/>
              <a:gd name="T42" fmla="*/ 2147483647 w 454"/>
              <a:gd name="T43" fmla="*/ 2147483647 h 421"/>
              <a:gd name="T44" fmla="*/ 2147483647 w 454"/>
              <a:gd name="T45" fmla="*/ 2147483647 h 421"/>
              <a:gd name="T46" fmla="*/ 2147483647 w 454"/>
              <a:gd name="T47" fmla="*/ 2147483647 h 421"/>
              <a:gd name="T48" fmla="*/ 2147483647 w 454"/>
              <a:gd name="T49" fmla="*/ 2147483647 h 421"/>
              <a:gd name="T50" fmla="*/ 2147483647 w 454"/>
              <a:gd name="T51" fmla="*/ 2147483647 h 421"/>
              <a:gd name="T52" fmla="*/ 2147483647 w 454"/>
              <a:gd name="T53" fmla="*/ 2147483647 h 421"/>
              <a:gd name="T54" fmla="*/ 2147483647 w 454"/>
              <a:gd name="T55" fmla="*/ 2147483647 h 421"/>
              <a:gd name="T56" fmla="*/ 2147483647 w 454"/>
              <a:gd name="T57" fmla="*/ 2147483647 h 421"/>
              <a:gd name="T58" fmla="*/ 2147483647 w 454"/>
              <a:gd name="T59" fmla="*/ 2147483647 h 421"/>
              <a:gd name="T60" fmla="*/ 2147483647 w 454"/>
              <a:gd name="T61" fmla="*/ 2147483647 h 421"/>
              <a:gd name="T62" fmla="*/ 2147483647 w 454"/>
              <a:gd name="T63" fmla="*/ 2147483647 h 421"/>
              <a:gd name="T64" fmla="*/ 2147483647 w 454"/>
              <a:gd name="T65" fmla="*/ 2147483647 h 421"/>
              <a:gd name="T66" fmla="*/ 2147483647 w 454"/>
              <a:gd name="T67" fmla="*/ 2147483647 h 421"/>
              <a:gd name="T68" fmla="*/ 2147483647 w 454"/>
              <a:gd name="T69" fmla="*/ 2147483647 h 421"/>
              <a:gd name="T70" fmla="*/ 2147483647 w 454"/>
              <a:gd name="T71" fmla="*/ 2147483647 h 421"/>
              <a:gd name="T72" fmla="*/ 2147483647 w 454"/>
              <a:gd name="T73" fmla="*/ 2147483647 h 421"/>
              <a:gd name="T74" fmla="*/ 2147483647 w 454"/>
              <a:gd name="T75" fmla="*/ 2147483647 h 421"/>
              <a:gd name="T76" fmla="*/ 2147483647 w 454"/>
              <a:gd name="T77" fmla="*/ 2147483647 h 421"/>
              <a:gd name="T78" fmla="*/ 2147483647 w 454"/>
              <a:gd name="T79" fmla="*/ 2147483647 h 421"/>
              <a:gd name="T80" fmla="*/ 2147483647 w 454"/>
              <a:gd name="T81" fmla="*/ 2147483647 h 421"/>
              <a:gd name="T82" fmla="*/ 2147483647 w 454"/>
              <a:gd name="T83" fmla="*/ 2147483647 h 421"/>
              <a:gd name="T84" fmla="*/ 2147483647 w 454"/>
              <a:gd name="T85" fmla="*/ 2147483647 h 421"/>
              <a:gd name="T86" fmla="*/ 2147483647 w 454"/>
              <a:gd name="T87" fmla="*/ 2147483647 h 421"/>
              <a:gd name="T88" fmla="*/ 2147483647 w 454"/>
              <a:gd name="T89" fmla="*/ 2147483647 h 421"/>
              <a:gd name="T90" fmla="*/ 2147483647 w 454"/>
              <a:gd name="T91" fmla="*/ 2147483647 h 421"/>
              <a:gd name="T92" fmla="*/ 2147483647 w 454"/>
              <a:gd name="T93" fmla="*/ 2147483647 h 421"/>
              <a:gd name="T94" fmla="*/ 2147483647 w 454"/>
              <a:gd name="T95" fmla="*/ 2147483647 h 421"/>
              <a:gd name="T96" fmla="*/ 2147483647 w 454"/>
              <a:gd name="T97" fmla="*/ 2147483647 h 421"/>
              <a:gd name="T98" fmla="*/ 2147483647 w 454"/>
              <a:gd name="T99" fmla="*/ 2147483647 h 421"/>
              <a:gd name="T100" fmla="*/ 2147483647 w 454"/>
              <a:gd name="T101" fmla="*/ 2147483647 h 421"/>
              <a:gd name="T102" fmla="*/ 2147483647 w 454"/>
              <a:gd name="T103" fmla="*/ 2147483647 h 421"/>
              <a:gd name="T104" fmla="*/ 2147483647 w 454"/>
              <a:gd name="T105" fmla="*/ 2147483647 h 421"/>
              <a:gd name="T106" fmla="*/ 2147483647 w 454"/>
              <a:gd name="T107" fmla="*/ 2147483647 h 421"/>
              <a:gd name="T108" fmla="*/ 2147483647 w 454"/>
              <a:gd name="T109" fmla="*/ 2147483647 h 421"/>
              <a:gd name="T110" fmla="*/ 2147483647 w 454"/>
              <a:gd name="T111" fmla="*/ 2147483647 h 421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454" h="421">
                <a:moveTo>
                  <a:pt x="0" y="0"/>
                </a:moveTo>
                <a:lnTo>
                  <a:pt x="1" y="19"/>
                </a:lnTo>
                <a:lnTo>
                  <a:pt x="2" y="35"/>
                </a:lnTo>
                <a:lnTo>
                  <a:pt x="3" y="51"/>
                </a:lnTo>
                <a:lnTo>
                  <a:pt x="4" y="66"/>
                </a:lnTo>
                <a:lnTo>
                  <a:pt x="5" y="79"/>
                </a:lnTo>
                <a:lnTo>
                  <a:pt x="6" y="92"/>
                </a:lnTo>
                <a:lnTo>
                  <a:pt x="7" y="103"/>
                </a:lnTo>
                <a:lnTo>
                  <a:pt x="8" y="114"/>
                </a:lnTo>
                <a:lnTo>
                  <a:pt x="9" y="124"/>
                </a:lnTo>
                <a:lnTo>
                  <a:pt x="10" y="134"/>
                </a:lnTo>
                <a:lnTo>
                  <a:pt x="11" y="143"/>
                </a:lnTo>
                <a:lnTo>
                  <a:pt x="12" y="152"/>
                </a:lnTo>
                <a:lnTo>
                  <a:pt x="13" y="160"/>
                </a:lnTo>
                <a:lnTo>
                  <a:pt x="14" y="167"/>
                </a:lnTo>
                <a:lnTo>
                  <a:pt x="15" y="175"/>
                </a:lnTo>
                <a:lnTo>
                  <a:pt x="16" y="181"/>
                </a:lnTo>
                <a:lnTo>
                  <a:pt x="17" y="188"/>
                </a:lnTo>
                <a:lnTo>
                  <a:pt x="18" y="194"/>
                </a:lnTo>
                <a:lnTo>
                  <a:pt x="19" y="200"/>
                </a:lnTo>
                <a:lnTo>
                  <a:pt x="20" y="206"/>
                </a:lnTo>
                <a:lnTo>
                  <a:pt x="21" y="211"/>
                </a:lnTo>
                <a:lnTo>
                  <a:pt x="22" y="216"/>
                </a:lnTo>
                <a:lnTo>
                  <a:pt x="23" y="221"/>
                </a:lnTo>
                <a:lnTo>
                  <a:pt x="24" y="226"/>
                </a:lnTo>
                <a:lnTo>
                  <a:pt x="25" y="230"/>
                </a:lnTo>
                <a:lnTo>
                  <a:pt x="26" y="235"/>
                </a:lnTo>
                <a:lnTo>
                  <a:pt x="27" y="239"/>
                </a:lnTo>
                <a:lnTo>
                  <a:pt x="28" y="243"/>
                </a:lnTo>
                <a:lnTo>
                  <a:pt x="29" y="247"/>
                </a:lnTo>
                <a:lnTo>
                  <a:pt x="30" y="250"/>
                </a:lnTo>
                <a:lnTo>
                  <a:pt x="31" y="254"/>
                </a:lnTo>
                <a:lnTo>
                  <a:pt x="32" y="257"/>
                </a:lnTo>
                <a:lnTo>
                  <a:pt x="33" y="261"/>
                </a:lnTo>
                <a:lnTo>
                  <a:pt x="34" y="264"/>
                </a:lnTo>
                <a:lnTo>
                  <a:pt x="35" y="267"/>
                </a:lnTo>
                <a:lnTo>
                  <a:pt x="36" y="270"/>
                </a:lnTo>
                <a:lnTo>
                  <a:pt x="37" y="273"/>
                </a:lnTo>
                <a:lnTo>
                  <a:pt x="38" y="275"/>
                </a:lnTo>
                <a:lnTo>
                  <a:pt x="39" y="278"/>
                </a:lnTo>
                <a:lnTo>
                  <a:pt x="40" y="281"/>
                </a:lnTo>
                <a:lnTo>
                  <a:pt x="41" y="283"/>
                </a:lnTo>
                <a:lnTo>
                  <a:pt x="42" y="286"/>
                </a:lnTo>
                <a:lnTo>
                  <a:pt x="43" y="288"/>
                </a:lnTo>
                <a:lnTo>
                  <a:pt x="44" y="290"/>
                </a:lnTo>
                <a:lnTo>
                  <a:pt x="45" y="293"/>
                </a:lnTo>
                <a:lnTo>
                  <a:pt x="46" y="295"/>
                </a:lnTo>
                <a:lnTo>
                  <a:pt x="47" y="297"/>
                </a:lnTo>
                <a:lnTo>
                  <a:pt x="48" y="299"/>
                </a:lnTo>
                <a:lnTo>
                  <a:pt x="49" y="301"/>
                </a:lnTo>
                <a:lnTo>
                  <a:pt x="50" y="303"/>
                </a:lnTo>
                <a:lnTo>
                  <a:pt x="51" y="305"/>
                </a:lnTo>
                <a:lnTo>
                  <a:pt x="52" y="306"/>
                </a:lnTo>
                <a:lnTo>
                  <a:pt x="53" y="308"/>
                </a:lnTo>
                <a:lnTo>
                  <a:pt x="54" y="310"/>
                </a:lnTo>
                <a:lnTo>
                  <a:pt x="55" y="312"/>
                </a:lnTo>
                <a:lnTo>
                  <a:pt x="56" y="313"/>
                </a:lnTo>
                <a:lnTo>
                  <a:pt x="57" y="315"/>
                </a:lnTo>
                <a:lnTo>
                  <a:pt x="58" y="317"/>
                </a:lnTo>
                <a:lnTo>
                  <a:pt x="59" y="318"/>
                </a:lnTo>
                <a:lnTo>
                  <a:pt x="60" y="320"/>
                </a:lnTo>
                <a:lnTo>
                  <a:pt x="61" y="321"/>
                </a:lnTo>
                <a:lnTo>
                  <a:pt x="62" y="322"/>
                </a:lnTo>
                <a:lnTo>
                  <a:pt x="63" y="324"/>
                </a:lnTo>
                <a:lnTo>
                  <a:pt x="64" y="325"/>
                </a:lnTo>
                <a:lnTo>
                  <a:pt x="65" y="327"/>
                </a:lnTo>
                <a:lnTo>
                  <a:pt x="66" y="328"/>
                </a:lnTo>
                <a:lnTo>
                  <a:pt x="67" y="329"/>
                </a:lnTo>
                <a:lnTo>
                  <a:pt x="68" y="330"/>
                </a:lnTo>
                <a:lnTo>
                  <a:pt x="69" y="332"/>
                </a:lnTo>
                <a:lnTo>
                  <a:pt x="70" y="333"/>
                </a:lnTo>
                <a:lnTo>
                  <a:pt x="71" y="334"/>
                </a:lnTo>
                <a:lnTo>
                  <a:pt x="72" y="335"/>
                </a:lnTo>
                <a:lnTo>
                  <a:pt x="73" y="336"/>
                </a:lnTo>
                <a:lnTo>
                  <a:pt x="74" y="337"/>
                </a:lnTo>
                <a:lnTo>
                  <a:pt x="75" y="338"/>
                </a:lnTo>
                <a:lnTo>
                  <a:pt x="76" y="339"/>
                </a:lnTo>
                <a:lnTo>
                  <a:pt x="77" y="340"/>
                </a:lnTo>
                <a:lnTo>
                  <a:pt x="78" y="341"/>
                </a:lnTo>
                <a:lnTo>
                  <a:pt x="79" y="342"/>
                </a:lnTo>
                <a:lnTo>
                  <a:pt x="80" y="343"/>
                </a:lnTo>
                <a:lnTo>
                  <a:pt x="81" y="344"/>
                </a:lnTo>
                <a:lnTo>
                  <a:pt x="82" y="345"/>
                </a:lnTo>
                <a:lnTo>
                  <a:pt x="83" y="346"/>
                </a:lnTo>
                <a:lnTo>
                  <a:pt x="84" y="347"/>
                </a:lnTo>
                <a:lnTo>
                  <a:pt x="85" y="348"/>
                </a:lnTo>
                <a:lnTo>
                  <a:pt x="86" y="349"/>
                </a:lnTo>
                <a:lnTo>
                  <a:pt x="87" y="350"/>
                </a:lnTo>
                <a:lnTo>
                  <a:pt x="88" y="350"/>
                </a:lnTo>
                <a:lnTo>
                  <a:pt x="89" y="351"/>
                </a:lnTo>
                <a:lnTo>
                  <a:pt x="90" y="352"/>
                </a:lnTo>
                <a:lnTo>
                  <a:pt x="91" y="353"/>
                </a:lnTo>
                <a:lnTo>
                  <a:pt x="92" y="354"/>
                </a:lnTo>
                <a:lnTo>
                  <a:pt x="93" y="354"/>
                </a:lnTo>
                <a:lnTo>
                  <a:pt x="94" y="355"/>
                </a:lnTo>
                <a:lnTo>
                  <a:pt x="95" y="356"/>
                </a:lnTo>
                <a:lnTo>
                  <a:pt x="96" y="357"/>
                </a:lnTo>
                <a:lnTo>
                  <a:pt x="97" y="357"/>
                </a:lnTo>
                <a:lnTo>
                  <a:pt x="98" y="358"/>
                </a:lnTo>
                <a:lnTo>
                  <a:pt x="99" y="359"/>
                </a:lnTo>
                <a:lnTo>
                  <a:pt x="100" y="359"/>
                </a:lnTo>
                <a:lnTo>
                  <a:pt x="101" y="360"/>
                </a:lnTo>
                <a:lnTo>
                  <a:pt x="102" y="361"/>
                </a:lnTo>
                <a:lnTo>
                  <a:pt x="103" y="361"/>
                </a:lnTo>
                <a:lnTo>
                  <a:pt x="104" y="362"/>
                </a:lnTo>
                <a:lnTo>
                  <a:pt x="105" y="363"/>
                </a:lnTo>
                <a:lnTo>
                  <a:pt x="106" y="363"/>
                </a:lnTo>
                <a:lnTo>
                  <a:pt x="107" y="364"/>
                </a:lnTo>
                <a:lnTo>
                  <a:pt x="108" y="364"/>
                </a:lnTo>
                <a:lnTo>
                  <a:pt x="109" y="365"/>
                </a:lnTo>
                <a:lnTo>
                  <a:pt x="110" y="366"/>
                </a:lnTo>
                <a:lnTo>
                  <a:pt x="111" y="366"/>
                </a:lnTo>
                <a:lnTo>
                  <a:pt x="112" y="367"/>
                </a:lnTo>
                <a:lnTo>
                  <a:pt x="113" y="367"/>
                </a:lnTo>
                <a:lnTo>
                  <a:pt x="114" y="368"/>
                </a:lnTo>
                <a:lnTo>
                  <a:pt x="115" y="368"/>
                </a:lnTo>
                <a:lnTo>
                  <a:pt x="116" y="369"/>
                </a:lnTo>
                <a:lnTo>
                  <a:pt x="117" y="369"/>
                </a:lnTo>
                <a:lnTo>
                  <a:pt x="118" y="370"/>
                </a:lnTo>
                <a:lnTo>
                  <a:pt x="119" y="370"/>
                </a:lnTo>
                <a:lnTo>
                  <a:pt x="120" y="371"/>
                </a:lnTo>
                <a:lnTo>
                  <a:pt x="121" y="371"/>
                </a:lnTo>
                <a:lnTo>
                  <a:pt x="122" y="372"/>
                </a:lnTo>
                <a:lnTo>
                  <a:pt x="123" y="372"/>
                </a:lnTo>
                <a:lnTo>
                  <a:pt x="124" y="373"/>
                </a:lnTo>
                <a:lnTo>
                  <a:pt x="125" y="373"/>
                </a:lnTo>
                <a:lnTo>
                  <a:pt x="126" y="374"/>
                </a:lnTo>
                <a:lnTo>
                  <a:pt x="127" y="374"/>
                </a:lnTo>
                <a:lnTo>
                  <a:pt x="128" y="375"/>
                </a:lnTo>
                <a:lnTo>
                  <a:pt x="129" y="375"/>
                </a:lnTo>
                <a:lnTo>
                  <a:pt x="130" y="376"/>
                </a:lnTo>
                <a:lnTo>
                  <a:pt x="131" y="376"/>
                </a:lnTo>
                <a:lnTo>
                  <a:pt x="132" y="376"/>
                </a:lnTo>
                <a:lnTo>
                  <a:pt x="133" y="377"/>
                </a:lnTo>
                <a:lnTo>
                  <a:pt x="134" y="377"/>
                </a:lnTo>
                <a:lnTo>
                  <a:pt x="135" y="378"/>
                </a:lnTo>
                <a:lnTo>
                  <a:pt x="136" y="378"/>
                </a:lnTo>
                <a:lnTo>
                  <a:pt x="137" y="378"/>
                </a:lnTo>
                <a:lnTo>
                  <a:pt x="138" y="379"/>
                </a:lnTo>
                <a:lnTo>
                  <a:pt x="139" y="379"/>
                </a:lnTo>
                <a:lnTo>
                  <a:pt x="140" y="380"/>
                </a:lnTo>
                <a:lnTo>
                  <a:pt x="141" y="380"/>
                </a:lnTo>
                <a:lnTo>
                  <a:pt x="142" y="380"/>
                </a:lnTo>
                <a:lnTo>
                  <a:pt x="143" y="381"/>
                </a:lnTo>
                <a:lnTo>
                  <a:pt x="144" y="381"/>
                </a:lnTo>
                <a:lnTo>
                  <a:pt x="145" y="382"/>
                </a:lnTo>
                <a:lnTo>
                  <a:pt x="146" y="382"/>
                </a:lnTo>
                <a:lnTo>
                  <a:pt x="147" y="382"/>
                </a:lnTo>
                <a:lnTo>
                  <a:pt x="148" y="383"/>
                </a:lnTo>
                <a:lnTo>
                  <a:pt x="149" y="383"/>
                </a:lnTo>
                <a:lnTo>
                  <a:pt x="150" y="383"/>
                </a:lnTo>
                <a:lnTo>
                  <a:pt x="151" y="384"/>
                </a:lnTo>
                <a:lnTo>
                  <a:pt x="152" y="384"/>
                </a:lnTo>
                <a:lnTo>
                  <a:pt x="153" y="384"/>
                </a:lnTo>
                <a:lnTo>
                  <a:pt x="154" y="385"/>
                </a:lnTo>
                <a:lnTo>
                  <a:pt x="155" y="385"/>
                </a:lnTo>
                <a:lnTo>
                  <a:pt x="156" y="385"/>
                </a:lnTo>
                <a:lnTo>
                  <a:pt x="157" y="386"/>
                </a:lnTo>
                <a:lnTo>
                  <a:pt x="158" y="386"/>
                </a:lnTo>
                <a:lnTo>
                  <a:pt x="159" y="386"/>
                </a:lnTo>
                <a:lnTo>
                  <a:pt x="160" y="386"/>
                </a:lnTo>
                <a:lnTo>
                  <a:pt x="161" y="387"/>
                </a:lnTo>
                <a:lnTo>
                  <a:pt x="162" y="387"/>
                </a:lnTo>
                <a:lnTo>
                  <a:pt x="163" y="387"/>
                </a:lnTo>
                <a:lnTo>
                  <a:pt x="164" y="388"/>
                </a:lnTo>
                <a:lnTo>
                  <a:pt x="165" y="388"/>
                </a:lnTo>
                <a:lnTo>
                  <a:pt x="166" y="388"/>
                </a:lnTo>
                <a:lnTo>
                  <a:pt x="167" y="389"/>
                </a:lnTo>
                <a:lnTo>
                  <a:pt x="168" y="389"/>
                </a:lnTo>
                <a:lnTo>
                  <a:pt x="169" y="389"/>
                </a:lnTo>
                <a:lnTo>
                  <a:pt x="170" y="389"/>
                </a:lnTo>
                <a:lnTo>
                  <a:pt x="171" y="390"/>
                </a:lnTo>
                <a:lnTo>
                  <a:pt x="172" y="390"/>
                </a:lnTo>
                <a:lnTo>
                  <a:pt x="173" y="390"/>
                </a:lnTo>
                <a:lnTo>
                  <a:pt x="174" y="390"/>
                </a:lnTo>
                <a:lnTo>
                  <a:pt x="175" y="391"/>
                </a:lnTo>
                <a:lnTo>
                  <a:pt x="176" y="391"/>
                </a:lnTo>
                <a:lnTo>
                  <a:pt x="177" y="391"/>
                </a:lnTo>
                <a:lnTo>
                  <a:pt x="178" y="391"/>
                </a:lnTo>
                <a:lnTo>
                  <a:pt x="179" y="392"/>
                </a:lnTo>
                <a:lnTo>
                  <a:pt x="180" y="392"/>
                </a:lnTo>
                <a:lnTo>
                  <a:pt x="181" y="392"/>
                </a:lnTo>
                <a:lnTo>
                  <a:pt x="182" y="392"/>
                </a:lnTo>
                <a:lnTo>
                  <a:pt x="183" y="393"/>
                </a:lnTo>
                <a:lnTo>
                  <a:pt x="184" y="393"/>
                </a:lnTo>
                <a:lnTo>
                  <a:pt x="185" y="393"/>
                </a:lnTo>
                <a:lnTo>
                  <a:pt x="186" y="393"/>
                </a:lnTo>
                <a:lnTo>
                  <a:pt x="187" y="394"/>
                </a:lnTo>
                <a:lnTo>
                  <a:pt x="188" y="394"/>
                </a:lnTo>
                <a:lnTo>
                  <a:pt x="189" y="394"/>
                </a:lnTo>
                <a:lnTo>
                  <a:pt x="190" y="394"/>
                </a:lnTo>
                <a:lnTo>
                  <a:pt x="191" y="395"/>
                </a:lnTo>
                <a:lnTo>
                  <a:pt x="192" y="395"/>
                </a:lnTo>
                <a:lnTo>
                  <a:pt x="193" y="395"/>
                </a:lnTo>
                <a:lnTo>
                  <a:pt x="194" y="395"/>
                </a:lnTo>
                <a:lnTo>
                  <a:pt x="195" y="395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199" y="396"/>
                </a:lnTo>
                <a:lnTo>
                  <a:pt x="200" y="396"/>
                </a:lnTo>
                <a:lnTo>
                  <a:pt x="201" y="397"/>
                </a:lnTo>
                <a:lnTo>
                  <a:pt x="202" y="397"/>
                </a:lnTo>
                <a:lnTo>
                  <a:pt x="203" y="397"/>
                </a:lnTo>
                <a:lnTo>
                  <a:pt x="204" y="397"/>
                </a:lnTo>
                <a:lnTo>
                  <a:pt x="205" y="397"/>
                </a:lnTo>
                <a:lnTo>
                  <a:pt x="206" y="398"/>
                </a:lnTo>
                <a:lnTo>
                  <a:pt x="207" y="398"/>
                </a:lnTo>
                <a:lnTo>
                  <a:pt x="208" y="398"/>
                </a:lnTo>
                <a:lnTo>
                  <a:pt x="209" y="398"/>
                </a:lnTo>
                <a:lnTo>
                  <a:pt x="210" y="398"/>
                </a:lnTo>
                <a:lnTo>
                  <a:pt x="211" y="399"/>
                </a:lnTo>
                <a:lnTo>
                  <a:pt x="212" y="399"/>
                </a:lnTo>
                <a:lnTo>
                  <a:pt x="213" y="399"/>
                </a:lnTo>
                <a:lnTo>
                  <a:pt x="214" y="399"/>
                </a:lnTo>
                <a:lnTo>
                  <a:pt x="215" y="399"/>
                </a:lnTo>
                <a:lnTo>
                  <a:pt x="216" y="399"/>
                </a:lnTo>
                <a:lnTo>
                  <a:pt x="217" y="400"/>
                </a:lnTo>
                <a:lnTo>
                  <a:pt x="218" y="400"/>
                </a:lnTo>
                <a:lnTo>
                  <a:pt x="219" y="400"/>
                </a:lnTo>
                <a:lnTo>
                  <a:pt x="220" y="400"/>
                </a:lnTo>
                <a:lnTo>
                  <a:pt x="221" y="400"/>
                </a:lnTo>
                <a:lnTo>
                  <a:pt x="222" y="401"/>
                </a:lnTo>
                <a:lnTo>
                  <a:pt x="223" y="401"/>
                </a:lnTo>
                <a:lnTo>
                  <a:pt x="224" y="401"/>
                </a:lnTo>
                <a:lnTo>
                  <a:pt x="225" y="401"/>
                </a:lnTo>
                <a:lnTo>
                  <a:pt x="226" y="401"/>
                </a:lnTo>
                <a:lnTo>
                  <a:pt x="227" y="401"/>
                </a:lnTo>
                <a:lnTo>
                  <a:pt x="228" y="402"/>
                </a:lnTo>
                <a:lnTo>
                  <a:pt x="229" y="402"/>
                </a:lnTo>
                <a:lnTo>
                  <a:pt x="230" y="402"/>
                </a:lnTo>
                <a:lnTo>
                  <a:pt x="231" y="402"/>
                </a:lnTo>
                <a:lnTo>
                  <a:pt x="232" y="402"/>
                </a:lnTo>
                <a:lnTo>
                  <a:pt x="233" y="402"/>
                </a:lnTo>
                <a:lnTo>
                  <a:pt x="234" y="402"/>
                </a:lnTo>
                <a:lnTo>
                  <a:pt x="235" y="403"/>
                </a:lnTo>
                <a:lnTo>
                  <a:pt x="236" y="403"/>
                </a:lnTo>
                <a:lnTo>
                  <a:pt x="237" y="403"/>
                </a:lnTo>
                <a:lnTo>
                  <a:pt x="238" y="403"/>
                </a:lnTo>
                <a:lnTo>
                  <a:pt x="239" y="403"/>
                </a:lnTo>
                <a:lnTo>
                  <a:pt x="240" y="403"/>
                </a:lnTo>
                <a:lnTo>
                  <a:pt x="241" y="404"/>
                </a:lnTo>
                <a:lnTo>
                  <a:pt x="242" y="404"/>
                </a:lnTo>
                <a:lnTo>
                  <a:pt x="243" y="404"/>
                </a:lnTo>
                <a:lnTo>
                  <a:pt x="244" y="404"/>
                </a:lnTo>
                <a:lnTo>
                  <a:pt x="245" y="404"/>
                </a:lnTo>
                <a:lnTo>
                  <a:pt x="246" y="404"/>
                </a:lnTo>
                <a:lnTo>
                  <a:pt x="247" y="404"/>
                </a:lnTo>
                <a:lnTo>
                  <a:pt x="248" y="404"/>
                </a:lnTo>
                <a:lnTo>
                  <a:pt x="249" y="405"/>
                </a:lnTo>
                <a:lnTo>
                  <a:pt x="250" y="405"/>
                </a:lnTo>
                <a:lnTo>
                  <a:pt x="251" y="405"/>
                </a:lnTo>
                <a:lnTo>
                  <a:pt x="252" y="405"/>
                </a:lnTo>
                <a:lnTo>
                  <a:pt x="253" y="405"/>
                </a:lnTo>
                <a:lnTo>
                  <a:pt x="254" y="405"/>
                </a:lnTo>
                <a:lnTo>
                  <a:pt x="255" y="405"/>
                </a:lnTo>
                <a:lnTo>
                  <a:pt x="256" y="406"/>
                </a:lnTo>
                <a:lnTo>
                  <a:pt x="257" y="406"/>
                </a:lnTo>
                <a:lnTo>
                  <a:pt x="258" y="406"/>
                </a:lnTo>
                <a:lnTo>
                  <a:pt x="259" y="406"/>
                </a:lnTo>
                <a:lnTo>
                  <a:pt x="260" y="406"/>
                </a:lnTo>
                <a:lnTo>
                  <a:pt x="261" y="406"/>
                </a:lnTo>
                <a:lnTo>
                  <a:pt x="262" y="406"/>
                </a:lnTo>
                <a:lnTo>
                  <a:pt x="263" y="406"/>
                </a:lnTo>
                <a:lnTo>
                  <a:pt x="264" y="407"/>
                </a:lnTo>
                <a:lnTo>
                  <a:pt x="265" y="407"/>
                </a:lnTo>
                <a:lnTo>
                  <a:pt x="266" y="407"/>
                </a:lnTo>
                <a:lnTo>
                  <a:pt x="267" y="407"/>
                </a:lnTo>
                <a:lnTo>
                  <a:pt x="268" y="407"/>
                </a:lnTo>
                <a:lnTo>
                  <a:pt x="269" y="407"/>
                </a:lnTo>
                <a:lnTo>
                  <a:pt x="270" y="407"/>
                </a:lnTo>
                <a:lnTo>
                  <a:pt x="271" y="407"/>
                </a:lnTo>
                <a:lnTo>
                  <a:pt x="272" y="408"/>
                </a:lnTo>
                <a:lnTo>
                  <a:pt x="273" y="408"/>
                </a:lnTo>
                <a:lnTo>
                  <a:pt x="274" y="408"/>
                </a:lnTo>
                <a:lnTo>
                  <a:pt x="275" y="408"/>
                </a:lnTo>
                <a:lnTo>
                  <a:pt x="276" y="408"/>
                </a:lnTo>
                <a:lnTo>
                  <a:pt x="277" y="408"/>
                </a:lnTo>
                <a:lnTo>
                  <a:pt x="278" y="408"/>
                </a:lnTo>
                <a:lnTo>
                  <a:pt x="279" y="408"/>
                </a:lnTo>
                <a:lnTo>
                  <a:pt x="280" y="408"/>
                </a:lnTo>
                <a:lnTo>
                  <a:pt x="281" y="409"/>
                </a:lnTo>
                <a:lnTo>
                  <a:pt x="282" y="409"/>
                </a:lnTo>
                <a:lnTo>
                  <a:pt x="283" y="409"/>
                </a:lnTo>
                <a:lnTo>
                  <a:pt x="284" y="409"/>
                </a:lnTo>
                <a:lnTo>
                  <a:pt x="285" y="409"/>
                </a:lnTo>
                <a:lnTo>
                  <a:pt x="286" y="409"/>
                </a:lnTo>
                <a:lnTo>
                  <a:pt x="287" y="409"/>
                </a:lnTo>
                <a:lnTo>
                  <a:pt x="288" y="409"/>
                </a:lnTo>
                <a:lnTo>
                  <a:pt x="289" y="409"/>
                </a:lnTo>
                <a:lnTo>
                  <a:pt x="290" y="410"/>
                </a:lnTo>
                <a:lnTo>
                  <a:pt x="291" y="410"/>
                </a:lnTo>
                <a:lnTo>
                  <a:pt x="292" y="410"/>
                </a:lnTo>
                <a:lnTo>
                  <a:pt x="293" y="410"/>
                </a:lnTo>
                <a:lnTo>
                  <a:pt x="294" y="410"/>
                </a:lnTo>
                <a:lnTo>
                  <a:pt x="295" y="410"/>
                </a:lnTo>
                <a:lnTo>
                  <a:pt x="296" y="410"/>
                </a:lnTo>
                <a:lnTo>
                  <a:pt x="297" y="410"/>
                </a:lnTo>
                <a:lnTo>
                  <a:pt x="298" y="410"/>
                </a:lnTo>
                <a:lnTo>
                  <a:pt x="299" y="410"/>
                </a:lnTo>
                <a:lnTo>
                  <a:pt x="300" y="411"/>
                </a:lnTo>
                <a:lnTo>
                  <a:pt x="301" y="411"/>
                </a:lnTo>
                <a:lnTo>
                  <a:pt x="302" y="411"/>
                </a:lnTo>
                <a:lnTo>
                  <a:pt x="303" y="411"/>
                </a:lnTo>
                <a:lnTo>
                  <a:pt x="304" y="411"/>
                </a:lnTo>
                <a:lnTo>
                  <a:pt x="305" y="411"/>
                </a:lnTo>
                <a:lnTo>
                  <a:pt x="306" y="411"/>
                </a:lnTo>
                <a:lnTo>
                  <a:pt x="307" y="411"/>
                </a:lnTo>
                <a:lnTo>
                  <a:pt x="308" y="411"/>
                </a:lnTo>
                <a:lnTo>
                  <a:pt x="309" y="411"/>
                </a:lnTo>
                <a:lnTo>
                  <a:pt x="310" y="411"/>
                </a:lnTo>
                <a:lnTo>
                  <a:pt x="311" y="412"/>
                </a:lnTo>
                <a:lnTo>
                  <a:pt x="312" y="412"/>
                </a:lnTo>
                <a:lnTo>
                  <a:pt x="313" y="412"/>
                </a:lnTo>
                <a:lnTo>
                  <a:pt x="314" y="412"/>
                </a:lnTo>
                <a:lnTo>
                  <a:pt x="315" y="412"/>
                </a:lnTo>
                <a:lnTo>
                  <a:pt x="316" y="412"/>
                </a:lnTo>
                <a:lnTo>
                  <a:pt x="317" y="412"/>
                </a:lnTo>
                <a:lnTo>
                  <a:pt x="318" y="412"/>
                </a:lnTo>
                <a:lnTo>
                  <a:pt x="319" y="412"/>
                </a:lnTo>
                <a:lnTo>
                  <a:pt x="320" y="412"/>
                </a:lnTo>
                <a:lnTo>
                  <a:pt x="321" y="412"/>
                </a:lnTo>
                <a:lnTo>
                  <a:pt x="322" y="413"/>
                </a:lnTo>
                <a:lnTo>
                  <a:pt x="323" y="413"/>
                </a:lnTo>
                <a:lnTo>
                  <a:pt x="324" y="413"/>
                </a:lnTo>
                <a:lnTo>
                  <a:pt x="325" y="413"/>
                </a:lnTo>
                <a:lnTo>
                  <a:pt x="326" y="413"/>
                </a:lnTo>
                <a:lnTo>
                  <a:pt x="327" y="413"/>
                </a:lnTo>
                <a:lnTo>
                  <a:pt x="328" y="413"/>
                </a:lnTo>
                <a:lnTo>
                  <a:pt x="329" y="413"/>
                </a:lnTo>
                <a:lnTo>
                  <a:pt x="330" y="413"/>
                </a:lnTo>
                <a:lnTo>
                  <a:pt x="331" y="413"/>
                </a:lnTo>
                <a:lnTo>
                  <a:pt x="332" y="413"/>
                </a:lnTo>
                <a:lnTo>
                  <a:pt x="333" y="413"/>
                </a:lnTo>
                <a:lnTo>
                  <a:pt x="334" y="414"/>
                </a:lnTo>
                <a:lnTo>
                  <a:pt x="335" y="414"/>
                </a:lnTo>
                <a:lnTo>
                  <a:pt x="336" y="414"/>
                </a:lnTo>
                <a:lnTo>
                  <a:pt x="337" y="414"/>
                </a:lnTo>
                <a:lnTo>
                  <a:pt x="338" y="414"/>
                </a:lnTo>
                <a:lnTo>
                  <a:pt x="339" y="414"/>
                </a:lnTo>
                <a:lnTo>
                  <a:pt x="340" y="414"/>
                </a:lnTo>
                <a:lnTo>
                  <a:pt x="341" y="414"/>
                </a:lnTo>
                <a:lnTo>
                  <a:pt x="342" y="414"/>
                </a:lnTo>
                <a:lnTo>
                  <a:pt x="343" y="414"/>
                </a:lnTo>
                <a:lnTo>
                  <a:pt x="344" y="414"/>
                </a:lnTo>
                <a:lnTo>
                  <a:pt x="345" y="414"/>
                </a:lnTo>
                <a:lnTo>
                  <a:pt x="346" y="414"/>
                </a:lnTo>
                <a:lnTo>
                  <a:pt x="347" y="415"/>
                </a:lnTo>
                <a:lnTo>
                  <a:pt x="348" y="415"/>
                </a:lnTo>
                <a:lnTo>
                  <a:pt x="349" y="415"/>
                </a:lnTo>
                <a:lnTo>
                  <a:pt x="350" y="415"/>
                </a:lnTo>
                <a:lnTo>
                  <a:pt x="351" y="415"/>
                </a:lnTo>
                <a:lnTo>
                  <a:pt x="352" y="415"/>
                </a:lnTo>
                <a:lnTo>
                  <a:pt x="353" y="415"/>
                </a:lnTo>
                <a:lnTo>
                  <a:pt x="354" y="415"/>
                </a:lnTo>
                <a:lnTo>
                  <a:pt x="355" y="415"/>
                </a:lnTo>
                <a:lnTo>
                  <a:pt x="356" y="415"/>
                </a:lnTo>
                <a:lnTo>
                  <a:pt x="357" y="415"/>
                </a:lnTo>
                <a:lnTo>
                  <a:pt x="358" y="415"/>
                </a:lnTo>
                <a:lnTo>
                  <a:pt x="359" y="415"/>
                </a:lnTo>
                <a:lnTo>
                  <a:pt x="360" y="415"/>
                </a:lnTo>
                <a:lnTo>
                  <a:pt x="361" y="416"/>
                </a:lnTo>
                <a:lnTo>
                  <a:pt x="362" y="416"/>
                </a:lnTo>
                <a:lnTo>
                  <a:pt x="363" y="416"/>
                </a:lnTo>
                <a:lnTo>
                  <a:pt x="364" y="416"/>
                </a:lnTo>
                <a:lnTo>
                  <a:pt x="365" y="416"/>
                </a:lnTo>
                <a:lnTo>
                  <a:pt x="366" y="416"/>
                </a:lnTo>
                <a:lnTo>
                  <a:pt x="367" y="416"/>
                </a:lnTo>
                <a:lnTo>
                  <a:pt x="368" y="416"/>
                </a:lnTo>
                <a:lnTo>
                  <a:pt x="369" y="416"/>
                </a:lnTo>
                <a:lnTo>
                  <a:pt x="370" y="416"/>
                </a:lnTo>
                <a:lnTo>
                  <a:pt x="371" y="416"/>
                </a:lnTo>
                <a:lnTo>
                  <a:pt x="372" y="416"/>
                </a:lnTo>
                <a:lnTo>
                  <a:pt x="373" y="416"/>
                </a:lnTo>
                <a:lnTo>
                  <a:pt x="374" y="416"/>
                </a:lnTo>
                <a:lnTo>
                  <a:pt x="375" y="416"/>
                </a:lnTo>
                <a:lnTo>
                  <a:pt x="376" y="417"/>
                </a:lnTo>
                <a:lnTo>
                  <a:pt x="377" y="417"/>
                </a:lnTo>
                <a:lnTo>
                  <a:pt x="378" y="417"/>
                </a:lnTo>
                <a:lnTo>
                  <a:pt x="379" y="417"/>
                </a:lnTo>
                <a:lnTo>
                  <a:pt x="380" y="417"/>
                </a:lnTo>
                <a:lnTo>
                  <a:pt x="381" y="417"/>
                </a:lnTo>
                <a:lnTo>
                  <a:pt x="382" y="417"/>
                </a:lnTo>
                <a:lnTo>
                  <a:pt x="383" y="417"/>
                </a:lnTo>
                <a:lnTo>
                  <a:pt x="384" y="417"/>
                </a:lnTo>
                <a:lnTo>
                  <a:pt x="385" y="417"/>
                </a:lnTo>
                <a:lnTo>
                  <a:pt x="386" y="417"/>
                </a:lnTo>
                <a:lnTo>
                  <a:pt x="387" y="417"/>
                </a:lnTo>
                <a:lnTo>
                  <a:pt x="388" y="417"/>
                </a:lnTo>
                <a:lnTo>
                  <a:pt x="389" y="417"/>
                </a:lnTo>
                <a:lnTo>
                  <a:pt x="390" y="417"/>
                </a:lnTo>
                <a:lnTo>
                  <a:pt x="391" y="417"/>
                </a:lnTo>
                <a:lnTo>
                  <a:pt x="392" y="418"/>
                </a:lnTo>
                <a:lnTo>
                  <a:pt x="393" y="418"/>
                </a:lnTo>
                <a:lnTo>
                  <a:pt x="394" y="418"/>
                </a:lnTo>
                <a:lnTo>
                  <a:pt x="395" y="418"/>
                </a:lnTo>
                <a:lnTo>
                  <a:pt x="396" y="418"/>
                </a:lnTo>
                <a:lnTo>
                  <a:pt x="397" y="418"/>
                </a:lnTo>
                <a:lnTo>
                  <a:pt x="398" y="418"/>
                </a:lnTo>
                <a:lnTo>
                  <a:pt x="399" y="418"/>
                </a:lnTo>
                <a:lnTo>
                  <a:pt x="400" y="418"/>
                </a:lnTo>
                <a:lnTo>
                  <a:pt x="401" y="418"/>
                </a:lnTo>
                <a:lnTo>
                  <a:pt x="402" y="418"/>
                </a:lnTo>
                <a:lnTo>
                  <a:pt x="403" y="418"/>
                </a:lnTo>
                <a:lnTo>
                  <a:pt x="404" y="418"/>
                </a:lnTo>
                <a:lnTo>
                  <a:pt x="405" y="418"/>
                </a:lnTo>
                <a:lnTo>
                  <a:pt x="406" y="418"/>
                </a:lnTo>
                <a:lnTo>
                  <a:pt x="407" y="418"/>
                </a:lnTo>
                <a:lnTo>
                  <a:pt x="408" y="418"/>
                </a:lnTo>
                <a:lnTo>
                  <a:pt x="409" y="418"/>
                </a:lnTo>
                <a:lnTo>
                  <a:pt x="410" y="419"/>
                </a:lnTo>
                <a:lnTo>
                  <a:pt x="411" y="419"/>
                </a:lnTo>
                <a:lnTo>
                  <a:pt x="412" y="419"/>
                </a:lnTo>
                <a:lnTo>
                  <a:pt x="413" y="419"/>
                </a:lnTo>
                <a:lnTo>
                  <a:pt x="414" y="419"/>
                </a:lnTo>
                <a:lnTo>
                  <a:pt x="415" y="419"/>
                </a:lnTo>
                <a:lnTo>
                  <a:pt x="416" y="419"/>
                </a:lnTo>
                <a:lnTo>
                  <a:pt x="417" y="419"/>
                </a:lnTo>
                <a:lnTo>
                  <a:pt x="418" y="419"/>
                </a:lnTo>
                <a:lnTo>
                  <a:pt x="419" y="419"/>
                </a:lnTo>
                <a:lnTo>
                  <a:pt x="420" y="419"/>
                </a:lnTo>
                <a:lnTo>
                  <a:pt x="421" y="419"/>
                </a:lnTo>
                <a:lnTo>
                  <a:pt x="422" y="419"/>
                </a:lnTo>
                <a:lnTo>
                  <a:pt x="423" y="419"/>
                </a:lnTo>
                <a:lnTo>
                  <a:pt x="424" y="419"/>
                </a:lnTo>
                <a:lnTo>
                  <a:pt x="425" y="419"/>
                </a:lnTo>
                <a:lnTo>
                  <a:pt x="426" y="419"/>
                </a:lnTo>
                <a:lnTo>
                  <a:pt x="427" y="419"/>
                </a:lnTo>
                <a:lnTo>
                  <a:pt x="428" y="419"/>
                </a:lnTo>
                <a:lnTo>
                  <a:pt x="429" y="420"/>
                </a:lnTo>
                <a:lnTo>
                  <a:pt x="430" y="420"/>
                </a:lnTo>
                <a:lnTo>
                  <a:pt x="431" y="420"/>
                </a:lnTo>
                <a:lnTo>
                  <a:pt x="432" y="420"/>
                </a:lnTo>
                <a:lnTo>
                  <a:pt x="433" y="420"/>
                </a:lnTo>
                <a:lnTo>
                  <a:pt x="434" y="420"/>
                </a:lnTo>
                <a:lnTo>
                  <a:pt x="435" y="420"/>
                </a:lnTo>
                <a:lnTo>
                  <a:pt x="436" y="420"/>
                </a:lnTo>
                <a:lnTo>
                  <a:pt x="437" y="420"/>
                </a:lnTo>
                <a:lnTo>
                  <a:pt x="438" y="420"/>
                </a:lnTo>
                <a:lnTo>
                  <a:pt x="439" y="420"/>
                </a:lnTo>
                <a:lnTo>
                  <a:pt x="440" y="420"/>
                </a:lnTo>
                <a:lnTo>
                  <a:pt x="441" y="420"/>
                </a:lnTo>
                <a:lnTo>
                  <a:pt x="442" y="420"/>
                </a:lnTo>
                <a:lnTo>
                  <a:pt x="443" y="420"/>
                </a:lnTo>
                <a:lnTo>
                  <a:pt x="444" y="420"/>
                </a:lnTo>
                <a:lnTo>
                  <a:pt x="445" y="420"/>
                </a:lnTo>
                <a:lnTo>
                  <a:pt x="446" y="420"/>
                </a:lnTo>
                <a:lnTo>
                  <a:pt x="447" y="420"/>
                </a:lnTo>
                <a:lnTo>
                  <a:pt x="448" y="420"/>
                </a:lnTo>
                <a:lnTo>
                  <a:pt x="449" y="420"/>
                </a:lnTo>
                <a:lnTo>
                  <a:pt x="450" y="421"/>
                </a:lnTo>
                <a:lnTo>
                  <a:pt x="451" y="421"/>
                </a:lnTo>
                <a:lnTo>
                  <a:pt x="452" y="421"/>
                </a:lnTo>
                <a:lnTo>
                  <a:pt x="453" y="421"/>
                </a:lnTo>
                <a:lnTo>
                  <a:pt x="454" y="421"/>
                </a:lnTo>
              </a:path>
            </a:pathLst>
          </a:custGeom>
          <a:noFill/>
          <a:ln w="19050" cap="flat" cmpd="sng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48141" name="Freeform 18"/>
          <p:cNvSpPr>
            <a:spLocks/>
          </p:cNvSpPr>
          <p:nvPr/>
        </p:nvSpPr>
        <p:spPr bwMode="auto">
          <a:xfrm>
            <a:off x="2333625" y="3441700"/>
            <a:ext cx="1281113" cy="209550"/>
          </a:xfrm>
          <a:custGeom>
            <a:avLst/>
            <a:gdLst>
              <a:gd name="T0" fmla="*/ 0 w 784"/>
              <a:gd name="T1" fmla="*/ 0 h 132"/>
              <a:gd name="T2" fmla="*/ 2147483647 w 784"/>
              <a:gd name="T3" fmla="*/ 2147483647 h 132"/>
              <a:gd name="T4" fmla="*/ 2147483647 w 784"/>
              <a:gd name="T5" fmla="*/ 2147483647 h 132"/>
              <a:gd name="T6" fmla="*/ 2147483647 w 784"/>
              <a:gd name="T7" fmla="*/ 2147483647 h 132"/>
              <a:gd name="T8" fmla="*/ 2147483647 w 784"/>
              <a:gd name="T9" fmla="*/ 2147483647 h 132"/>
              <a:gd name="T10" fmla="*/ 2147483647 w 784"/>
              <a:gd name="T11" fmla="*/ 2147483647 h 132"/>
              <a:gd name="T12" fmla="*/ 2147483647 w 784"/>
              <a:gd name="T13" fmla="*/ 2147483647 h 13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784" h="132">
                <a:moveTo>
                  <a:pt x="0" y="0"/>
                </a:moveTo>
                <a:lnTo>
                  <a:pt x="100" y="42"/>
                </a:lnTo>
                <a:lnTo>
                  <a:pt x="194" y="70"/>
                </a:lnTo>
                <a:lnTo>
                  <a:pt x="318" y="94"/>
                </a:lnTo>
                <a:lnTo>
                  <a:pt x="504" y="118"/>
                </a:lnTo>
                <a:lnTo>
                  <a:pt x="639" y="128"/>
                </a:lnTo>
                <a:lnTo>
                  <a:pt x="784" y="132"/>
                </a:ln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48142" name="Freeform 19"/>
          <p:cNvSpPr>
            <a:spLocks noChangeAspect="1"/>
          </p:cNvSpPr>
          <p:nvPr/>
        </p:nvSpPr>
        <p:spPr bwMode="auto">
          <a:xfrm flipH="1">
            <a:off x="88900" y="2079625"/>
            <a:ext cx="1655763" cy="1584325"/>
          </a:xfrm>
          <a:custGeom>
            <a:avLst/>
            <a:gdLst>
              <a:gd name="T0" fmla="*/ 2147483647 w 454"/>
              <a:gd name="T1" fmla="*/ 2147483647 h 421"/>
              <a:gd name="T2" fmla="*/ 2147483647 w 454"/>
              <a:gd name="T3" fmla="*/ 2147483647 h 421"/>
              <a:gd name="T4" fmla="*/ 2147483647 w 454"/>
              <a:gd name="T5" fmla="*/ 2147483647 h 421"/>
              <a:gd name="T6" fmla="*/ 2147483647 w 454"/>
              <a:gd name="T7" fmla="*/ 2147483647 h 421"/>
              <a:gd name="T8" fmla="*/ 2147483647 w 454"/>
              <a:gd name="T9" fmla="*/ 2147483647 h 421"/>
              <a:gd name="T10" fmla="*/ 2147483647 w 454"/>
              <a:gd name="T11" fmla="*/ 2147483647 h 421"/>
              <a:gd name="T12" fmla="*/ 2147483647 w 454"/>
              <a:gd name="T13" fmla="*/ 2147483647 h 421"/>
              <a:gd name="T14" fmla="*/ 2147483647 w 454"/>
              <a:gd name="T15" fmla="*/ 2147483647 h 421"/>
              <a:gd name="T16" fmla="*/ 2147483647 w 454"/>
              <a:gd name="T17" fmla="*/ 2147483647 h 421"/>
              <a:gd name="T18" fmla="*/ 2147483647 w 454"/>
              <a:gd name="T19" fmla="*/ 2147483647 h 421"/>
              <a:gd name="T20" fmla="*/ 2147483647 w 454"/>
              <a:gd name="T21" fmla="*/ 2147483647 h 421"/>
              <a:gd name="T22" fmla="*/ 2147483647 w 454"/>
              <a:gd name="T23" fmla="*/ 2147483647 h 421"/>
              <a:gd name="T24" fmla="*/ 2147483647 w 454"/>
              <a:gd name="T25" fmla="*/ 2147483647 h 421"/>
              <a:gd name="T26" fmla="*/ 2147483647 w 454"/>
              <a:gd name="T27" fmla="*/ 2147483647 h 421"/>
              <a:gd name="T28" fmla="*/ 2147483647 w 454"/>
              <a:gd name="T29" fmla="*/ 2147483647 h 421"/>
              <a:gd name="T30" fmla="*/ 2147483647 w 454"/>
              <a:gd name="T31" fmla="*/ 2147483647 h 421"/>
              <a:gd name="T32" fmla="*/ 2147483647 w 454"/>
              <a:gd name="T33" fmla="*/ 2147483647 h 421"/>
              <a:gd name="T34" fmla="*/ 2147483647 w 454"/>
              <a:gd name="T35" fmla="*/ 2147483647 h 421"/>
              <a:gd name="T36" fmla="*/ 2147483647 w 454"/>
              <a:gd name="T37" fmla="*/ 2147483647 h 421"/>
              <a:gd name="T38" fmla="*/ 2147483647 w 454"/>
              <a:gd name="T39" fmla="*/ 2147483647 h 421"/>
              <a:gd name="T40" fmla="*/ 2147483647 w 454"/>
              <a:gd name="T41" fmla="*/ 2147483647 h 421"/>
              <a:gd name="T42" fmla="*/ 2147483647 w 454"/>
              <a:gd name="T43" fmla="*/ 2147483647 h 421"/>
              <a:gd name="T44" fmla="*/ 2147483647 w 454"/>
              <a:gd name="T45" fmla="*/ 2147483647 h 421"/>
              <a:gd name="T46" fmla="*/ 2147483647 w 454"/>
              <a:gd name="T47" fmla="*/ 2147483647 h 421"/>
              <a:gd name="T48" fmla="*/ 2147483647 w 454"/>
              <a:gd name="T49" fmla="*/ 2147483647 h 421"/>
              <a:gd name="T50" fmla="*/ 2147483647 w 454"/>
              <a:gd name="T51" fmla="*/ 2147483647 h 421"/>
              <a:gd name="T52" fmla="*/ 2147483647 w 454"/>
              <a:gd name="T53" fmla="*/ 2147483647 h 421"/>
              <a:gd name="T54" fmla="*/ 2147483647 w 454"/>
              <a:gd name="T55" fmla="*/ 2147483647 h 421"/>
              <a:gd name="T56" fmla="*/ 2147483647 w 454"/>
              <a:gd name="T57" fmla="*/ 2147483647 h 421"/>
              <a:gd name="T58" fmla="*/ 2147483647 w 454"/>
              <a:gd name="T59" fmla="*/ 2147483647 h 421"/>
              <a:gd name="T60" fmla="*/ 2147483647 w 454"/>
              <a:gd name="T61" fmla="*/ 2147483647 h 421"/>
              <a:gd name="T62" fmla="*/ 2147483647 w 454"/>
              <a:gd name="T63" fmla="*/ 2147483647 h 421"/>
              <a:gd name="T64" fmla="*/ 2147483647 w 454"/>
              <a:gd name="T65" fmla="*/ 2147483647 h 421"/>
              <a:gd name="T66" fmla="*/ 2147483647 w 454"/>
              <a:gd name="T67" fmla="*/ 2147483647 h 421"/>
              <a:gd name="T68" fmla="*/ 2147483647 w 454"/>
              <a:gd name="T69" fmla="*/ 2147483647 h 421"/>
              <a:gd name="T70" fmla="*/ 2147483647 w 454"/>
              <a:gd name="T71" fmla="*/ 2147483647 h 421"/>
              <a:gd name="T72" fmla="*/ 2147483647 w 454"/>
              <a:gd name="T73" fmla="*/ 2147483647 h 421"/>
              <a:gd name="T74" fmla="*/ 2147483647 w 454"/>
              <a:gd name="T75" fmla="*/ 2147483647 h 421"/>
              <a:gd name="T76" fmla="*/ 2147483647 w 454"/>
              <a:gd name="T77" fmla="*/ 2147483647 h 421"/>
              <a:gd name="T78" fmla="*/ 2147483647 w 454"/>
              <a:gd name="T79" fmla="*/ 2147483647 h 421"/>
              <a:gd name="T80" fmla="*/ 2147483647 w 454"/>
              <a:gd name="T81" fmla="*/ 2147483647 h 421"/>
              <a:gd name="T82" fmla="*/ 2147483647 w 454"/>
              <a:gd name="T83" fmla="*/ 2147483647 h 421"/>
              <a:gd name="T84" fmla="*/ 2147483647 w 454"/>
              <a:gd name="T85" fmla="*/ 2147483647 h 421"/>
              <a:gd name="T86" fmla="*/ 2147483647 w 454"/>
              <a:gd name="T87" fmla="*/ 2147483647 h 421"/>
              <a:gd name="T88" fmla="*/ 2147483647 w 454"/>
              <a:gd name="T89" fmla="*/ 2147483647 h 421"/>
              <a:gd name="T90" fmla="*/ 2147483647 w 454"/>
              <a:gd name="T91" fmla="*/ 2147483647 h 421"/>
              <a:gd name="T92" fmla="*/ 2147483647 w 454"/>
              <a:gd name="T93" fmla="*/ 2147483647 h 421"/>
              <a:gd name="T94" fmla="*/ 2147483647 w 454"/>
              <a:gd name="T95" fmla="*/ 2147483647 h 421"/>
              <a:gd name="T96" fmla="*/ 2147483647 w 454"/>
              <a:gd name="T97" fmla="*/ 2147483647 h 421"/>
              <a:gd name="T98" fmla="*/ 2147483647 w 454"/>
              <a:gd name="T99" fmla="*/ 2147483647 h 421"/>
              <a:gd name="T100" fmla="*/ 2147483647 w 454"/>
              <a:gd name="T101" fmla="*/ 2147483647 h 421"/>
              <a:gd name="T102" fmla="*/ 2147483647 w 454"/>
              <a:gd name="T103" fmla="*/ 2147483647 h 421"/>
              <a:gd name="T104" fmla="*/ 2147483647 w 454"/>
              <a:gd name="T105" fmla="*/ 2147483647 h 421"/>
              <a:gd name="T106" fmla="*/ 2147483647 w 454"/>
              <a:gd name="T107" fmla="*/ 2147483647 h 421"/>
              <a:gd name="T108" fmla="*/ 2147483647 w 454"/>
              <a:gd name="T109" fmla="*/ 2147483647 h 421"/>
              <a:gd name="T110" fmla="*/ 2147483647 w 454"/>
              <a:gd name="T111" fmla="*/ 2147483647 h 421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454" h="421">
                <a:moveTo>
                  <a:pt x="0" y="0"/>
                </a:moveTo>
                <a:lnTo>
                  <a:pt x="1" y="19"/>
                </a:lnTo>
                <a:lnTo>
                  <a:pt x="2" y="35"/>
                </a:lnTo>
                <a:lnTo>
                  <a:pt x="3" y="51"/>
                </a:lnTo>
                <a:lnTo>
                  <a:pt x="4" y="66"/>
                </a:lnTo>
                <a:lnTo>
                  <a:pt x="5" y="79"/>
                </a:lnTo>
                <a:lnTo>
                  <a:pt x="6" y="92"/>
                </a:lnTo>
                <a:lnTo>
                  <a:pt x="7" y="103"/>
                </a:lnTo>
                <a:lnTo>
                  <a:pt x="8" y="114"/>
                </a:lnTo>
                <a:lnTo>
                  <a:pt x="9" y="124"/>
                </a:lnTo>
                <a:lnTo>
                  <a:pt x="10" y="134"/>
                </a:lnTo>
                <a:lnTo>
                  <a:pt x="11" y="143"/>
                </a:lnTo>
                <a:lnTo>
                  <a:pt x="12" y="152"/>
                </a:lnTo>
                <a:lnTo>
                  <a:pt x="13" y="160"/>
                </a:lnTo>
                <a:lnTo>
                  <a:pt x="14" y="167"/>
                </a:lnTo>
                <a:lnTo>
                  <a:pt x="15" y="175"/>
                </a:lnTo>
                <a:lnTo>
                  <a:pt x="16" y="181"/>
                </a:lnTo>
                <a:lnTo>
                  <a:pt x="17" y="188"/>
                </a:lnTo>
                <a:lnTo>
                  <a:pt x="18" y="194"/>
                </a:lnTo>
                <a:lnTo>
                  <a:pt x="19" y="200"/>
                </a:lnTo>
                <a:lnTo>
                  <a:pt x="20" y="206"/>
                </a:lnTo>
                <a:lnTo>
                  <a:pt x="21" y="211"/>
                </a:lnTo>
                <a:lnTo>
                  <a:pt x="22" y="216"/>
                </a:lnTo>
                <a:lnTo>
                  <a:pt x="23" y="221"/>
                </a:lnTo>
                <a:lnTo>
                  <a:pt x="24" y="226"/>
                </a:lnTo>
                <a:lnTo>
                  <a:pt x="25" y="230"/>
                </a:lnTo>
                <a:lnTo>
                  <a:pt x="26" y="235"/>
                </a:lnTo>
                <a:lnTo>
                  <a:pt x="27" y="239"/>
                </a:lnTo>
                <a:lnTo>
                  <a:pt x="28" y="243"/>
                </a:lnTo>
                <a:lnTo>
                  <a:pt x="29" y="247"/>
                </a:lnTo>
                <a:lnTo>
                  <a:pt x="30" y="250"/>
                </a:lnTo>
                <a:lnTo>
                  <a:pt x="31" y="254"/>
                </a:lnTo>
                <a:lnTo>
                  <a:pt x="32" y="257"/>
                </a:lnTo>
                <a:lnTo>
                  <a:pt x="33" y="261"/>
                </a:lnTo>
                <a:lnTo>
                  <a:pt x="34" y="264"/>
                </a:lnTo>
                <a:lnTo>
                  <a:pt x="35" y="267"/>
                </a:lnTo>
                <a:lnTo>
                  <a:pt x="36" y="270"/>
                </a:lnTo>
                <a:lnTo>
                  <a:pt x="37" y="273"/>
                </a:lnTo>
                <a:lnTo>
                  <a:pt x="38" y="275"/>
                </a:lnTo>
                <a:lnTo>
                  <a:pt x="39" y="278"/>
                </a:lnTo>
                <a:lnTo>
                  <a:pt x="40" y="281"/>
                </a:lnTo>
                <a:lnTo>
                  <a:pt x="41" y="283"/>
                </a:lnTo>
                <a:lnTo>
                  <a:pt x="42" y="286"/>
                </a:lnTo>
                <a:lnTo>
                  <a:pt x="43" y="288"/>
                </a:lnTo>
                <a:lnTo>
                  <a:pt x="44" y="290"/>
                </a:lnTo>
                <a:lnTo>
                  <a:pt x="45" y="293"/>
                </a:lnTo>
                <a:lnTo>
                  <a:pt x="46" y="295"/>
                </a:lnTo>
                <a:lnTo>
                  <a:pt x="47" y="297"/>
                </a:lnTo>
                <a:lnTo>
                  <a:pt x="48" y="299"/>
                </a:lnTo>
                <a:lnTo>
                  <a:pt x="49" y="301"/>
                </a:lnTo>
                <a:lnTo>
                  <a:pt x="50" y="303"/>
                </a:lnTo>
                <a:lnTo>
                  <a:pt x="51" y="305"/>
                </a:lnTo>
                <a:lnTo>
                  <a:pt x="52" y="306"/>
                </a:lnTo>
                <a:lnTo>
                  <a:pt x="53" y="308"/>
                </a:lnTo>
                <a:lnTo>
                  <a:pt x="54" y="310"/>
                </a:lnTo>
                <a:lnTo>
                  <a:pt x="55" y="312"/>
                </a:lnTo>
                <a:lnTo>
                  <a:pt x="56" y="313"/>
                </a:lnTo>
                <a:lnTo>
                  <a:pt x="57" y="315"/>
                </a:lnTo>
                <a:lnTo>
                  <a:pt x="58" y="317"/>
                </a:lnTo>
                <a:lnTo>
                  <a:pt x="59" y="318"/>
                </a:lnTo>
                <a:lnTo>
                  <a:pt x="60" y="320"/>
                </a:lnTo>
                <a:lnTo>
                  <a:pt x="61" y="321"/>
                </a:lnTo>
                <a:lnTo>
                  <a:pt x="62" y="322"/>
                </a:lnTo>
                <a:lnTo>
                  <a:pt x="63" y="324"/>
                </a:lnTo>
                <a:lnTo>
                  <a:pt x="64" y="325"/>
                </a:lnTo>
                <a:lnTo>
                  <a:pt x="65" y="327"/>
                </a:lnTo>
                <a:lnTo>
                  <a:pt x="66" y="328"/>
                </a:lnTo>
                <a:lnTo>
                  <a:pt x="67" y="329"/>
                </a:lnTo>
                <a:lnTo>
                  <a:pt x="68" y="330"/>
                </a:lnTo>
                <a:lnTo>
                  <a:pt x="69" y="332"/>
                </a:lnTo>
                <a:lnTo>
                  <a:pt x="70" y="333"/>
                </a:lnTo>
                <a:lnTo>
                  <a:pt x="71" y="334"/>
                </a:lnTo>
                <a:lnTo>
                  <a:pt x="72" y="335"/>
                </a:lnTo>
                <a:lnTo>
                  <a:pt x="73" y="336"/>
                </a:lnTo>
                <a:lnTo>
                  <a:pt x="74" y="337"/>
                </a:lnTo>
                <a:lnTo>
                  <a:pt x="75" y="338"/>
                </a:lnTo>
                <a:lnTo>
                  <a:pt x="76" y="339"/>
                </a:lnTo>
                <a:lnTo>
                  <a:pt x="77" y="340"/>
                </a:lnTo>
                <a:lnTo>
                  <a:pt x="78" y="341"/>
                </a:lnTo>
                <a:lnTo>
                  <a:pt x="79" y="342"/>
                </a:lnTo>
                <a:lnTo>
                  <a:pt x="80" y="343"/>
                </a:lnTo>
                <a:lnTo>
                  <a:pt x="81" y="344"/>
                </a:lnTo>
                <a:lnTo>
                  <a:pt x="82" y="345"/>
                </a:lnTo>
                <a:lnTo>
                  <a:pt x="83" y="346"/>
                </a:lnTo>
                <a:lnTo>
                  <a:pt x="84" y="347"/>
                </a:lnTo>
                <a:lnTo>
                  <a:pt x="85" y="348"/>
                </a:lnTo>
                <a:lnTo>
                  <a:pt x="86" y="349"/>
                </a:lnTo>
                <a:lnTo>
                  <a:pt x="87" y="350"/>
                </a:lnTo>
                <a:lnTo>
                  <a:pt x="88" y="350"/>
                </a:lnTo>
                <a:lnTo>
                  <a:pt x="89" y="351"/>
                </a:lnTo>
                <a:lnTo>
                  <a:pt x="90" y="352"/>
                </a:lnTo>
                <a:lnTo>
                  <a:pt x="91" y="353"/>
                </a:lnTo>
                <a:lnTo>
                  <a:pt x="92" y="354"/>
                </a:lnTo>
                <a:lnTo>
                  <a:pt x="93" y="354"/>
                </a:lnTo>
                <a:lnTo>
                  <a:pt x="94" y="355"/>
                </a:lnTo>
                <a:lnTo>
                  <a:pt x="95" y="356"/>
                </a:lnTo>
                <a:lnTo>
                  <a:pt x="96" y="357"/>
                </a:lnTo>
                <a:lnTo>
                  <a:pt x="97" y="357"/>
                </a:lnTo>
                <a:lnTo>
                  <a:pt x="98" y="358"/>
                </a:lnTo>
                <a:lnTo>
                  <a:pt x="99" y="359"/>
                </a:lnTo>
                <a:lnTo>
                  <a:pt x="100" y="359"/>
                </a:lnTo>
                <a:lnTo>
                  <a:pt x="101" y="360"/>
                </a:lnTo>
                <a:lnTo>
                  <a:pt x="102" y="361"/>
                </a:lnTo>
                <a:lnTo>
                  <a:pt x="103" y="361"/>
                </a:lnTo>
                <a:lnTo>
                  <a:pt x="104" y="362"/>
                </a:lnTo>
                <a:lnTo>
                  <a:pt x="105" y="363"/>
                </a:lnTo>
                <a:lnTo>
                  <a:pt x="106" y="363"/>
                </a:lnTo>
                <a:lnTo>
                  <a:pt x="107" y="364"/>
                </a:lnTo>
                <a:lnTo>
                  <a:pt x="108" y="364"/>
                </a:lnTo>
                <a:lnTo>
                  <a:pt x="109" y="365"/>
                </a:lnTo>
                <a:lnTo>
                  <a:pt x="110" y="366"/>
                </a:lnTo>
                <a:lnTo>
                  <a:pt x="111" y="366"/>
                </a:lnTo>
                <a:lnTo>
                  <a:pt x="112" y="367"/>
                </a:lnTo>
                <a:lnTo>
                  <a:pt x="113" y="367"/>
                </a:lnTo>
                <a:lnTo>
                  <a:pt x="114" y="368"/>
                </a:lnTo>
                <a:lnTo>
                  <a:pt x="115" y="368"/>
                </a:lnTo>
                <a:lnTo>
                  <a:pt x="116" y="369"/>
                </a:lnTo>
                <a:lnTo>
                  <a:pt x="117" y="369"/>
                </a:lnTo>
                <a:lnTo>
                  <a:pt x="118" y="370"/>
                </a:lnTo>
                <a:lnTo>
                  <a:pt x="119" y="370"/>
                </a:lnTo>
                <a:lnTo>
                  <a:pt x="120" y="371"/>
                </a:lnTo>
                <a:lnTo>
                  <a:pt x="121" y="371"/>
                </a:lnTo>
                <a:lnTo>
                  <a:pt x="122" y="372"/>
                </a:lnTo>
                <a:lnTo>
                  <a:pt x="123" y="372"/>
                </a:lnTo>
                <a:lnTo>
                  <a:pt x="124" y="373"/>
                </a:lnTo>
                <a:lnTo>
                  <a:pt x="125" y="373"/>
                </a:lnTo>
                <a:lnTo>
                  <a:pt x="126" y="374"/>
                </a:lnTo>
                <a:lnTo>
                  <a:pt x="127" y="374"/>
                </a:lnTo>
                <a:lnTo>
                  <a:pt x="128" y="375"/>
                </a:lnTo>
                <a:lnTo>
                  <a:pt x="129" y="375"/>
                </a:lnTo>
                <a:lnTo>
                  <a:pt x="130" y="376"/>
                </a:lnTo>
                <a:lnTo>
                  <a:pt x="131" y="376"/>
                </a:lnTo>
                <a:lnTo>
                  <a:pt x="132" y="376"/>
                </a:lnTo>
                <a:lnTo>
                  <a:pt x="133" y="377"/>
                </a:lnTo>
                <a:lnTo>
                  <a:pt x="134" y="377"/>
                </a:lnTo>
                <a:lnTo>
                  <a:pt x="135" y="378"/>
                </a:lnTo>
                <a:lnTo>
                  <a:pt x="136" y="378"/>
                </a:lnTo>
                <a:lnTo>
                  <a:pt x="137" y="378"/>
                </a:lnTo>
                <a:lnTo>
                  <a:pt x="138" y="379"/>
                </a:lnTo>
                <a:lnTo>
                  <a:pt x="139" y="379"/>
                </a:lnTo>
                <a:lnTo>
                  <a:pt x="140" y="380"/>
                </a:lnTo>
                <a:lnTo>
                  <a:pt x="141" y="380"/>
                </a:lnTo>
                <a:lnTo>
                  <a:pt x="142" y="380"/>
                </a:lnTo>
                <a:lnTo>
                  <a:pt x="143" y="381"/>
                </a:lnTo>
                <a:lnTo>
                  <a:pt x="144" y="381"/>
                </a:lnTo>
                <a:lnTo>
                  <a:pt x="145" y="382"/>
                </a:lnTo>
                <a:lnTo>
                  <a:pt x="146" y="382"/>
                </a:lnTo>
                <a:lnTo>
                  <a:pt x="147" y="382"/>
                </a:lnTo>
                <a:lnTo>
                  <a:pt x="148" y="383"/>
                </a:lnTo>
                <a:lnTo>
                  <a:pt x="149" y="383"/>
                </a:lnTo>
                <a:lnTo>
                  <a:pt x="150" y="383"/>
                </a:lnTo>
                <a:lnTo>
                  <a:pt x="151" y="384"/>
                </a:lnTo>
                <a:lnTo>
                  <a:pt x="152" y="384"/>
                </a:lnTo>
                <a:lnTo>
                  <a:pt x="153" y="384"/>
                </a:lnTo>
                <a:lnTo>
                  <a:pt x="154" y="385"/>
                </a:lnTo>
                <a:lnTo>
                  <a:pt x="155" y="385"/>
                </a:lnTo>
                <a:lnTo>
                  <a:pt x="156" y="385"/>
                </a:lnTo>
                <a:lnTo>
                  <a:pt x="157" y="386"/>
                </a:lnTo>
                <a:lnTo>
                  <a:pt x="158" y="386"/>
                </a:lnTo>
                <a:lnTo>
                  <a:pt x="159" y="386"/>
                </a:lnTo>
                <a:lnTo>
                  <a:pt x="160" y="386"/>
                </a:lnTo>
                <a:lnTo>
                  <a:pt x="161" y="387"/>
                </a:lnTo>
                <a:lnTo>
                  <a:pt x="162" y="387"/>
                </a:lnTo>
                <a:lnTo>
                  <a:pt x="163" y="387"/>
                </a:lnTo>
                <a:lnTo>
                  <a:pt x="164" y="388"/>
                </a:lnTo>
                <a:lnTo>
                  <a:pt x="165" y="388"/>
                </a:lnTo>
                <a:lnTo>
                  <a:pt x="166" y="388"/>
                </a:lnTo>
                <a:lnTo>
                  <a:pt x="167" y="389"/>
                </a:lnTo>
                <a:lnTo>
                  <a:pt x="168" y="389"/>
                </a:lnTo>
                <a:lnTo>
                  <a:pt x="169" y="389"/>
                </a:lnTo>
                <a:lnTo>
                  <a:pt x="170" y="389"/>
                </a:lnTo>
                <a:lnTo>
                  <a:pt x="171" y="390"/>
                </a:lnTo>
                <a:lnTo>
                  <a:pt x="172" y="390"/>
                </a:lnTo>
                <a:lnTo>
                  <a:pt x="173" y="390"/>
                </a:lnTo>
                <a:lnTo>
                  <a:pt x="174" y="390"/>
                </a:lnTo>
                <a:lnTo>
                  <a:pt x="175" y="391"/>
                </a:lnTo>
                <a:lnTo>
                  <a:pt x="176" y="391"/>
                </a:lnTo>
                <a:lnTo>
                  <a:pt x="177" y="391"/>
                </a:lnTo>
                <a:lnTo>
                  <a:pt x="178" y="391"/>
                </a:lnTo>
                <a:lnTo>
                  <a:pt x="179" y="392"/>
                </a:lnTo>
                <a:lnTo>
                  <a:pt x="180" y="392"/>
                </a:lnTo>
                <a:lnTo>
                  <a:pt x="181" y="392"/>
                </a:lnTo>
                <a:lnTo>
                  <a:pt x="182" y="392"/>
                </a:lnTo>
                <a:lnTo>
                  <a:pt x="183" y="393"/>
                </a:lnTo>
                <a:lnTo>
                  <a:pt x="184" y="393"/>
                </a:lnTo>
                <a:lnTo>
                  <a:pt x="185" y="393"/>
                </a:lnTo>
                <a:lnTo>
                  <a:pt x="186" y="393"/>
                </a:lnTo>
                <a:lnTo>
                  <a:pt x="187" y="394"/>
                </a:lnTo>
                <a:lnTo>
                  <a:pt x="188" y="394"/>
                </a:lnTo>
                <a:lnTo>
                  <a:pt x="189" y="394"/>
                </a:lnTo>
                <a:lnTo>
                  <a:pt x="190" y="394"/>
                </a:lnTo>
                <a:lnTo>
                  <a:pt x="191" y="395"/>
                </a:lnTo>
                <a:lnTo>
                  <a:pt x="192" y="395"/>
                </a:lnTo>
                <a:lnTo>
                  <a:pt x="193" y="395"/>
                </a:lnTo>
                <a:lnTo>
                  <a:pt x="194" y="395"/>
                </a:lnTo>
                <a:lnTo>
                  <a:pt x="195" y="395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199" y="396"/>
                </a:lnTo>
                <a:lnTo>
                  <a:pt x="200" y="396"/>
                </a:lnTo>
                <a:lnTo>
                  <a:pt x="201" y="397"/>
                </a:lnTo>
                <a:lnTo>
                  <a:pt x="202" y="397"/>
                </a:lnTo>
                <a:lnTo>
                  <a:pt x="203" y="397"/>
                </a:lnTo>
                <a:lnTo>
                  <a:pt x="204" y="397"/>
                </a:lnTo>
                <a:lnTo>
                  <a:pt x="205" y="397"/>
                </a:lnTo>
                <a:lnTo>
                  <a:pt x="206" y="398"/>
                </a:lnTo>
                <a:lnTo>
                  <a:pt x="207" y="398"/>
                </a:lnTo>
                <a:lnTo>
                  <a:pt x="208" y="398"/>
                </a:lnTo>
                <a:lnTo>
                  <a:pt x="209" y="398"/>
                </a:lnTo>
                <a:lnTo>
                  <a:pt x="210" y="398"/>
                </a:lnTo>
                <a:lnTo>
                  <a:pt x="211" y="399"/>
                </a:lnTo>
                <a:lnTo>
                  <a:pt x="212" y="399"/>
                </a:lnTo>
                <a:lnTo>
                  <a:pt x="213" y="399"/>
                </a:lnTo>
                <a:lnTo>
                  <a:pt x="214" y="399"/>
                </a:lnTo>
                <a:lnTo>
                  <a:pt x="215" y="399"/>
                </a:lnTo>
                <a:lnTo>
                  <a:pt x="216" y="399"/>
                </a:lnTo>
                <a:lnTo>
                  <a:pt x="217" y="400"/>
                </a:lnTo>
                <a:lnTo>
                  <a:pt x="218" y="400"/>
                </a:lnTo>
                <a:lnTo>
                  <a:pt x="219" y="400"/>
                </a:lnTo>
                <a:lnTo>
                  <a:pt x="220" y="400"/>
                </a:lnTo>
                <a:lnTo>
                  <a:pt x="221" y="400"/>
                </a:lnTo>
                <a:lnTo>
                  <a:pt x="222" y="401"/>
                </a:lnTo>
                <a:lnTo>
                  <a:pt x="223" y="401"/>
                </a:lnTo>
                <a:lnTo>
                  <a:pt x="224" y="401"/>
                </a:lnTo>
                <a:lnTo>
                  <a:pt x="225" y="401"/>
                </a:lnTo>
                <a:lnTo>
                  <a:pt x="226" y="401"/>
                </a:lnTo>
                <a:lnTo>
                  <a:pt x="227" y="401"/>
                </a:lnTo>
                <a:lnTo>
                  <a:pt x="228" y="402"/>
                </a:lnTo>
                <a:lnTo>
                  <a:pt x="229" y="402"/>
                </a:lnTo>
                <a:lnTo>
                  <a:pt x="230" y="402"/>
                </a:lnTo>
                <a:lnTo>
                  <a:pt x="231" y="402"/>
                </a:lnTo>
                <a:lnTo>
                  <a:pt x="232" y="402"/>
                </a:lnTo>
                <a:lnTo>
                  <a:pt x="233" y="402"/>
                </a:lnTo>
                <a:lnTo>
                  <a:pt x="234" y="402"/>
                </a:lnTo>
                <a:lnTo>
                  <a:pt x="235" y="403"/>
                </a:lnTo>
                <a:lnTo>
                  <a:pt x="236" y="403"/>
                </a:lnTo>
                <a:lnTo>
                  <a:pt x="237" y="403"/>
                </a:lnTo>
                <a:lnTo>
                  <a:pt x="238" y="403"/>
                </a:lnTo>
                <a:lnTo>
                  <a:pt x="239" y="403"/>
                </a:lnTo>
                <a:lnTo>
                  <a:pt x="240" y="403"/>
                </a:lnTo>
                <a:lnTo>
                  <a:pt x="241" y="404"/>
                </a:lnTo>
                <a:lnTo>
                  <a:pt x="242" y="404"/>
                </a:lnTo>
                <a:lnTo>
                  <a:pt x="243" y="404"/>
                </a:lnTo>
                <a:lnTo>
                  <a:pt x="244" y="404"/>
                </a:lnTo>
                <a:lnTo>
                  <a:pt x="245" y="404"/>
                </a:lnTo>
                <a:lnTo>
                  <a:pt x="246" y="404"/>
                </a:lnTo>
                <a:lnTo>
                  <a:pt x="247" y="404"/>
                </a:lnTo>
                <a:lnTo>
                  <a:pt x="248" y="404"/>
                </a:lnTo>
                <a:lnTo>
                  <a:pt x="249" y="405"/>
                </a:lnTo>
                <a:lnTo>
                  <a:pt x="250" y="405"/>
                </a:lnTo>
                <a:lnTo>
                  <a:pt x="251" y="405"/>
                </a:lnTo>
                <a:lnTo>
                  <a:pt x="252" y="405"/>
                </a:lnTo>
                <a:lnTo>
                  <a:pt x="253" y="405"/>
                </a:lnTo>
                <a:lnTo>
                  <a:pt x="254" y="405"/>
                </a:lnTo>
                <a:lnTo>
                  <a:pt x="255" y="405"/>
                </a:lnTo>
                <a:lnTo>
                  <a:pt x="256" y="406"/>
                </a:lnTo>
                <a:lnTo>
                  <a:pt x="257" y="406"/>
                </a:lnTo>
                <a:lnTo>
                  <a:pt x="258" y="406"/>
                </a:lnTo>
                <a:lnTo>
                  <a:pt x="259" y="406"/>
                </a:lnTo>
                <a:lnTo>
                  <a:pt x="260" y="406"/>
                </a:lnTo>
                <a:lnTo>
                  <a:pt x="261" y="406"/>
                </a:lnTo>
                <a:lnTo>
                  <a:pt x="262" y="406"/>
                </a:lnTo>
                <a:lnTo>
                  <a:pt x="263" y="406"/>
                </a:lnTo>
                <a:lnTo>
                  <a:pt x="264" y="407"/>
                </a:lnTo>
                <a:lnTo>
                  <a:pt x="265" y="407"/>
                </a:lnTo>
                <a:lnTo>
                  <a:pt x="266" y="407"/>
                </a:lnTo>
                <a:lnTo>
                  <a:pt x="267" y="407"/>
                </a:lnTo>
                <a:lnTo>
                  <a:pt x="268" y="407"/>
                </a:lnTo>
                <a:lnTo>
                  <a:pt x="269" y="407"/>
                </a:lnTo>
                <a:lnTo>
                  <a:pt x="270" y="407"/>
                </a:lnTo>
                <a:lnTo>
                  <a:pt x="271" y="407"/>
                </a:lnTo>
                <a:lnTo>
                  <a:pt x="272" y="408"/>
                </a:lnTo>
                <a:lnTo>
                  <a:pt x="273" y="408"/>
                </a:lnTo>
                <a:lnTo>
                  <a:pt x="274" y="408"/>
                </a:lnTo>
                <a:lnTo>
                  <a:pt x="275" y="408"/>
                </a:lnTo>
                <a:lnTo>
                  <a:pt x="276" y="408"/>
                </a:lnTo>
                <a:lnTo>
                  <a:pt x="277" y="408"/>
                </a:lnTo>
                <a:lnTo>
                  <a:pt x="278" y="408"/>
                </a:lnTo>
                <a:lnTo>
                  <a:pt x="279" y="408"/>
                </a:lnTo>
                <a:lnTo>
                  <a:pt x="280" y="408"/>
                </a:lnTo>
                <a:lnTo>
                  <a:pt x="281" y="409"/>
                </a:lnTo>
                <a:lnTo>
                  <a:pt x="282" y="409"/>
                </a:lnTo>
                <a:lnTo>
                  <a:pt x="283" y="409"/>
                </a:lnTo>
                <a:lnTo>
                  <a:pt x="284" y="409"/>
                </a:lnTo>
                <a:lnTo>
                  <a:pt x="285" y="409"/>
                </a:lnTo>
                <a:lnTo>
                  <a:pt x="286" y="409"/>
                </a:lnTo>
                <a:lnTo>
                  <a:pt x="287" y="409"/>
                </a:lnTo>
                <a:lnTo>
                  <a:pt x="288" y="409"/>
                </a:lnTo>
                <a:lnTo>
                  <a:pt x="289" y="409"/>
                </a:lnTo>
                <a:lnTo>
                  <a:pt x="290" y="410"/>
                </a:lnTo>
                <a:lnTo>
                  <a:pt x="291" y="410"/>
                </a:lnTo>
                <a:lnTo>
                  <a:pt x="292" y="410"/>
                </a:lnTo>
                <a:lnTo>
                  <a:pt x="293" y="410"/>
                </a:lnTo>
                <a:lnTo>
                  <a:pt x="294" y="410"/>
                </a:lnTo>
                <a:lnTo>
                  <a:pt x="295" y="410"/>
                </a:lnTo>
                <a:lnTo>
                  <a:pt x="296" y="410"/>
                </a:lnTo>
                <a:lnTo>
                  <a:pt x="297" y="410"/>
                </a:lnTo>
                <a:lnTo>
                  <a:pt x="298" y="410"/>
                </a:lnTo>
                <a:lnTo>
                  <a:pt x="299" y="410"/>
                </a:lnTo>
                <a:lnTo>
                  <a:pt x="300" y="411"/>
                </a:lnTo>
                <a:lnTo>
                  <a:pt x="301" y="411"/>
                </a:lnTo>
                <a:lnTo>
                  <a:pt x="302" y="411"/>
                </a:lnTo>
                <a:lnTo>
                  <a:pt x="303" y="411"/>
                </a:lnTo>
                <a:lnTo>
                  <a:pt x="304" y="411"/>
                </a:lnTo>
                <a:lnTo>
                  <a:pt x="305" y="411"/>
                </a:lnTo>
                <a:lnTo>
                  <a:pt x="306" y="411"/>
                </a:lnTo>
                <a:lnTo>
                  <a:pt x="307" y="411"/>
                </a:lnTo>
                <a:lnTo>
                  <a:pt x="308" y="411"/>
                </a:lnTo>
                <a:lnTo>
                  <a:pt x="309" y="411"/>
                </a:lnTo>
                <a:lnTo>
                  <a:pt x="310" y="411"/>
                </a:lnTo>
                <a:lnTo>
                  <a:pt x="311" y="412"/>
                </a:lnTo>
                <a:lnTo>
                  <a:pt x="312" y="412"/>
                </a:lnTo>
                <a:lnTo>
                  <a:pt x="313" y="412"/>
                </a:lnTo>
                <a:lnTo>
                  <a:pt x="314" y="412"/>
                </a:lnTo>
                <a:lnTo>
                  <a:pt x="315" y="412"/>
                </a:lnTo>
                <a:lnTo>
                  <a:pt x="316" y="412"/>
                </a:lnTo>
                <a:lnTo>
                  <a:pt x="317" y="412"/>
                </a:lnTo>
                <a:lnTo>
                  <a:pt x="318" y="412"/>
                </a:lnTo>
                <a:lnTo>
                  <a:pt x="319" y="412"/>
                </a:lnTo>
                <a:lnTo>
                  <a:pt x="320" y="412"/>
                </a:lnTo>
                <a:lnTo>
                  <a:pt x="321" y="412"/>
                </a:lnTo>
                <a:lnTo>
                  <a:pt x="322" y="413"/>
                </a:lnTo>
                <a:lnTo>
                  <a:pt x="323" y="413"/>
                </a:lnTo>
                <a:lnTo>
                  <a:pt x="324" y="413"/>
                </a:lnTo>
                <a:lnTo>
                  <a:pt x="325" y="413"/>
                </a:lnTo>
                <a:lnTo>
                  <a:pt x="326" y="413"/>
                </a:lnTo>
                <a:lnTo>
                  <a:pt x="327" y="413"/>
                </a:lnTo>
                <a:lnTo>
                  <a:pt x="328" y="413"/>
                </a:lnTo>
                <a:lnTo>
                  <a:pt x="329" y="413"/>
                </a:lnTo>
                <a:lnTo>
                  <a:pt x="330" y="413"/>
                </a:lnTo>
                <a:lnTo>
                  <a:pt x="331" y="413"/>
                </a:lnTo>
                <a:lnTo>
                  <a:pt x="332" y="413"/>
                </a:lnTo>
                <a:lnTo>
                  <a:pt x="333" y="413"/>
                </a:lnTo>
                <a:lnTo>
                  <a:pt x="334" y="414"/>
                </a:lnTo>
                <a:lnTo>
                  <a:pt x="335" y="414"/>
                </a:lnTo>
                <a:lnTo>
                  <a:pt x="336" y="414"/>
                </a:lnTo>
                <a:lnTo>
                  <a:pt x="337" y="414"/>
                </a:lnTo>
                <a:lnTo>
                  <a:pt x="338" y="414"/>
                </a:lnTo>
                <a:lnTo>
                  <a:pt x="339" y="414"/>
                </a:lnTo>
                <a:lnTo>
                  <a:pt x="340" y="414"/>
                </a:lnTo>
                <a:lnTo>
                  <a:pt x="341" y="414"/>
                </a:lnTo>
                <a:lnTo>
                  <a:pt x="342" y="414"/>
                </a:lnTo>
                <a:lnTo>
                  <a:pt x="343" y="414"/>
                </a:lnTo>
                <a:lnTo>
                  <a:pt x="344" y="414"/>
                </a:lnTo>
                <a:lnTo>
                  <a:pt x="345" y="414"/>
                </a:lnTo>
                <a:lnTo>
                  <a:pt x="346" y="414"/>
                </a:lnTo>
                <a:lnTo>
                  <a:pt x="347" y="415"/>
                </a:lnTo>
                <a:lnTo>
                  <a:pt x="348" y="415"/>
                </a:lnTo>
                <a:lnTo>
                  <a:pt x="349" y="415"/>
                </a:lnTo>
                <a:lnTo>
                  <a:pt x="350" y="415"/>
                </a:lnTo>
                <a:lnTo>
                  <a:pt x="351" y="415"/>
                </a:lnTo>
                <a:lnTo>
                  <a:pt x="352" y="415"/>
                </a:lnTo>
                <a:lnTo>
                  <a:pt x="353" y="415"/>
                </a:lnTo>
                <a:lnTo>
                  <a:pt x="354" y="415"/>
                </a:lnTo>
                <a:lnTo>
                  <a:pt x="355" y="415"/>
                </a:lnTo>
                <a:lnTo>
                  <a:pt x="356" y="415"/>
                </a:lnTo>
                <a:lnTo>
                  <a:pt x="357" y="415"/>
                </a:lnTo>
                <a:lnTo>
                  <a:pt x="358" y="415"/>
                </a:lnTo>
                <a:lnTo>
                  <a:pt x="359" y="415"/>
                </a:lnTo>
                <a:lnTo>
                  <a:pt x="360" y="415"/>
                </a:lnTo>
                <a:lnTo>
                  <a:pt x="361" y="416"/>
                </a:lnTo>
                <a:lnTo>
                  <a:pt x="362" y="416"/>
                </a:lnTo>
                <a:lnTo>
                  <a:pt x="363" y="416"/>
                </a:lnTo>
                <a:lnTo>
                  <a:pt x="364" y="416"/>
                </a:lnTo>
                <a:lnTo>
                  <a:pt x="365" y="416"/>
                </a:lnTo>
                <a:lnTo>
                  <a:pt x="366" y="416"/>
                </a:lnTo>
                <a:lnTo>
                  <a:pt x="367" y="416"/>
                </a:lnTo>
                <a:lnTo>
                  <a:pt x="368" y="416"/>
                </a:lnTo>
                <a:lnTo>
                  <a:pt x="369" y="416"/>
                </a:lnTo>
                <a:lnTo>
                  <a:pt x="370" y="416"/>
                </a:lnTo>
                <a:lnTo>
                  <a:pt x="371" y="416"/>
                </a:lnTo>
                <a:lnTo>
                  <a:pt x="372" y="416"/>
                </a:lnTo>
                <a:lnTo>
                  <a:pt x="373" y="416"/>
                </a:lnTo>
                <a:lnTo>
                  <a:pt x="374" y="416"/>
                </a:lnTo>
                <a:lnTo>
                  <a:pt x="375" y="416"/>
                </a:lnTo>
                <a:lnTo>
                  <a:pt x="376" y="417"/>
                </a:lnTo>
                <a:lnTo>
                  <a:pt x="377" y="417"/>
                </a:lnTo>
                <a:lnTo>
                  <a:pt x="378" y="417"/>
                </a:lnTo>
                <a:lnTo>
                  <a:pt x="379" y="417"/>
                </a:lnTo>
                <a:lnTo>
                  <a:pt x="380" y="417"/>
                </a:lnTo>
                <a:lnTo>
                  <a:pt x="381" y="417"/>
                </a:lnTo>
                <a:lnTo>
                  <a:pt x="382" y="417"/>
                </a:lnTo>
                <a:lnTo>
                  <a:pt x="383" y="417"/>
                </a:lnTo>
                <a:lnTo>
                  <a:pt x="384" y="417"/>
                </a:lnTo>
                <a:lnTo>
                  <a:pt x="385" y="417"/>
                </a:lnTo>
                <a:lnTo>
                  <a:pt x="386" y="417"/>
                </a:lnTo>
                <a:lnTo>
                  <a:pt x="387" y="417"/>
                </a:lnTo>
                <a:lnTo>
                  <a:pt x="388" y="417"/>
                </a:lnTo>
                <a:lnTo>
                  <a:pt x="389" y="417"/>
                </a:lnTo>
                <a:lnTo>
                  <a:pt x="390" y="417"/>
                </a:lnTo>
                <a:lnTo>
                  <a:pt x="391" y="417"/>
                </a:lnTo>
                <a:lnTo>
                  <a:pt x="392" y="418"/>
                </a:lnTo>
                <a:lnTo>
                  <a:pt x="393" y="418"/>
                </a:lnTo>
                <a:lnTo>
                  <a:pt x="394" y="418"/>
                </a:lnTo>
                <a:lnTo>
                  <a:pt x="395" y="418"/>
                </a:lnTo>
                <a:lnTo>
                  <a:pt x="396" y="418"/>
                </a:lnTo>
                <a:lnTo>
                  <a:pt x="397" y="418"/>
                </a:lnTo>
                <a:lnTo>
                  <a:pt x="398" y="418"/>
                </a:lnTo>
                <a:lnTo>
                  <a:pt x="399" y="418"/>
                </a:lnTo>
                <a:lnTo>
                  <a:pt x="400" y="418"/>
                </a:lnTo>
                <a:lnTo>
                  <a:pt x="401" y="418"/>
                </a:lnTo>
                <a:lnTo>
                  <a:pt x="402" y="418"/>
                </a:lnTo>
                <a:lnTo>
                  <a:pt x="403" y="418"/>
                </a:lnTo>
                <a:lnTo>
                  <a:pt x="404" y="418"/>
                </a:lnTo>
                <a:lnTo>
                  <a:pt x="405" y="418"/>
                </a:lnTo>
                <a:lnTo>
                  <a:pt x="406" y="418"/>
                </a:lnTo>
                <a:lnTo>
                  <a:pt x="407" y="418"/>
                </a:lnTo>
                <a:lnTo>
                  <a:pt x="408" y="418"/>
                </a:lnTo>
                <a:lnTo>
                  <a:pt x="409" y="418"/>
                </a:lnTo>
                <a:lnTo>
                  <a:pt x="410" y="419"/>
                </a:lnTo>
                <a:lnTo>
                  <a:pt x="411" y="419"/>
                </a:lnTo>
                <a:lnTo>
                  <a:pt x="412" y="419"/>
                </a:lnTo>
                <a:lnTo>
                  <a:pt x="413" y="419"/>
                </a:lnTo>
                <a:lnTo>
                  <a:pt x="414" y="419"/>
                </a:lnTo>
                <a:lnTo>
                  <a:pt x="415" y="419"/>
                </a:lnTo>
                <a:lnTo>
                  <a:pt x="416" y="419"/>
                </a:lnTo>
                <a:lnTo>
                  <a:pt x="417" y="419"/>
                </a:lnTo>
                <a:lnTo>
                  <a:pt x="418" y="419"/>
                </a:lnTo>
                <a:lnTo>
                  <a:pt x="419" y="419"/>
                </a:lnTo>
                <a:lnTo>
                  <a:pt x="420" y="419"/>
                </a:lnTo>
                <a:lnTo>
                  <a:pt x="421" y="419"/>
                </a:lnTo>
                <a:lnTo>
                  <a:pt x="422" y="419"/>
                </a:lnTo>
                <a:lnTo>
                  <a:pt x="423" y="419"/>
                </a:lnTo>
                <a:lnTo>
                  <a:pt x="424" y="419"/>
                </a:lnTo>
                <a:lnTo>
                  <a:pt x="425" y="419"/>
                </a:lnTo>
                <a:lnTo>
                  <a:pt x="426" y="419"/>
                </a:lnTo>
                <a:lnTo>
                  <a:pt x="427" y="419"/>
                </a:lnTo>
                <a:lnTo>
                  <a:pt x="428" y="419"/>
                </a:lnTo>
                <a:lnTo>
                  <a:pt x="429" y="420"/>
                </a:lnTo>
                <a:lnTo>
                  <a:pt x="430" y="420"/>
                </a:lnTo>
                <a:lnTo>
                  <a:pt x="431" y="420"/>
                </a:lnTo>
                <a:lnTo>
                  <a:pt x="432" y="420"/>
                </a:lnTo>
                <a:lnTo>
                  <a:pt x="433" y="420"/>
                </a:lnTo>
                <a:lnTo>
                  <a:pt x="434" y="420"/>
                </a:lnTo>
                <a:lnTo>
                  <a:pt x="435" y="420"/>
                </a:lnTo>
                <a:lnTo>
                  <a:pt x="436" y="420"/>
                </a:lnTo>
                <a:lnTo>
                  <a:pt x="437" y="420"/>
                </a:lnTo>
                <a:lnTo>
                  <a:pt x="438" y="420"/>
                </a:lnTo>
                <a:lnTo>
                  <a:pt x="439" y="420"/>
                </a:lnTo>
                <a:lnTo>
                  <a:pt x="440" y="420"/>
                </a:lnTo>
                <a:lnTo>
                  <a:pt x="441" y="420"/>
                </a:lnTo>
                <a:lnTo>
                  <a:pt x="442" y="420"/>
                </a:lnTo>
                <a:lnTo>
                  <a:pt x="443" y="420"/>
                </a:lnTo>
                <a:lnTo>
                  <a:pt x="444" y="420"/>
                </a:lnTo>
                <a:lnTo>
                  <a:pt x="445" y="420"/>
                </a:lnTo>
                <a:lnTo>
                  <a:pt x="446" y="420"/>
                </a:lnTo>
                <a:lnTo>
                  <a:pt x="447" y="420"/>
                </a:lnTo>
                <a:lnTo>
                  <a:pt x="448" y="420"/>
                </a:lnTo>
                <a:lnTo>
                  <a:pt x="449" y="420"/>
                </a:lnTo>
                <a:lnTo>
                  <a:pt x="450" y="421"/>
                </a:lnTo>
                <a:lnTo>
                  <a:pt x="451" y="421"/>
                </a:lnTo>
                <a:lnTo>
                  <a:pt x="452" y="421"/>
                </a:lnTo>
                <a:lnTo>
                  <a:pt x="453" y="421"/>
                </a:lnTo>
                <a:lnTo>
                  <a:pt x="454" y="421"/>
                </a:lnTo>
              </a:path>
            </a:pathLst>
          </a:custGeom>
          <a:noFill/>
          <a:ln w="19050" cap="flat" cmpd="sng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48143" name="Freeform 20"/>
          <p:cNvSpPr>
            <a:spLocks/>
          </p:cNvSpPr>
          <p:nvPr/>
        </p:nvSpPr>
        <p:spPr bwMode="auto">
          <a:xfrm flipH="1">
            <a:off x="98425" y="3443288"/>
            <a:ext cx="1281113" cy="209550"/>
          </a:xfrm>
          <a:custGeom>
            <a:avLst/>
            <a:gdLst>
              <a:gd name="T0" fmla="*/ 0 w 784"/>
              <a:gd name="T1" fmla="*/ 0 h 132"/>
              <a:gd name="T2" fmla="*/ 2147483647 w 784"/>
              <a:gd name="T3" fmla="*/ 2147483647 h 132"/>
              <a:gd name="T4" fmla="*/ 2147483647 w 784"/>
              <a:gd name="T5" fmla="*/ 2147483647 h 132"/>
              <a:gd name="T6" fmla="*/ 2147483647 w 784"/>
              <a:gd name="T7" fmla="*/ 2147483647 h 132"/>
              <a:gd name="T8" fmla="*/ 2147483647 w 784"/>
              <a:gd name="T9" fmla="*/ 2147483647 h 132"/>
              <a:gd name="T10" fmla="*/ 2147483647 w 784"/>
              <a:gd name="T11" fmla="*/ 2147483647 h 132"/>
              <a:gd name="T12" fmla="*/ 2147483647 w 784"/>
              <a:gd name="T13" fmla="*/ 2147483647 h 13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784" h="132">
                <a:moveTo>
                  <a:pt x="0" y="0"/>
                </a:moveTo>
                <a:lnTo>
                  <a:pt x="100" y="42"/>
                </a:lnTo>
                <a:lnTo>
                  <a:pt x="194" y="70"/>
                </a:lnTo>
                <a:lnTo>
                  <a:pt x="318" y="94"/>
                </a:lnTo>
                <a:lnTo>
                  <a:pt x="504" y="118"/>
                </a:lnTo>
                <a:lnTo>
                  <a:pt x="639" y="128"/>
                </a:lnTo>
                <a:lnTo>
                  <a:pt x="784" y="132"/>
                </a:ln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48144" name="Freeform 21"/>
          <p:cNvSpPr>
            <a:spLocks/>
          </p:cNvSpPr>
          <p:nvPr/>
        </p:nvSpPr>
        <p:spPr bwMode="auto">
          <a:xfrm>
            <a:off x="2332038" y="5657850"/>
            <a:ext cx="1209675" cy="400050"/>
          </a:xfrm>
          <a:custGeom>
            <a:avLst/>
            <a:gdLst>
              <a:gd name="T0" fmla="*/ 0 w 762"/>
              <a:gd name="T1" fmla="*/ 0 h 252"/>
              <a:gd name="T2" fmla="*/ 2147483647 w 762"/>
              <a:gd name="T3" fmla="*/ 2147483647 h 252"/>
              <a:gd name="T4" fmla="*/ 2147483647 w 762"/>
              <a:gd name="T5" fmla="*/ 2147483647 h 252"/>
              <a:gd name="T6" fmla="*/ 2147483647 w 762"/>
              <a:gd name="T7" fmla="*/ 2147483647 h 252"/>
              <a:gd name="T8" fmla="*/ 2147483647 w 762"/>
              <a:gd name="T9" fmla="*/ 2147483647 h 252"/>
              <a:gd name="T10" fmla="*/ 2147483647 w 762"/>
              <a:gd name="T11" fmla="*/ 2147483647 h 252"/>
              <a:gd name="T12" fmla="*/ 2147483647 w 762"/>
              <a:gd name="T13" fmla="*/ 2147483647 h 252"/>
              <a:gd name="T14" fmla="*/ 2147483647 w 762"/>
              <a:gd name="T15" fmla="*/ 2147483647 h 25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762" h="252">
                <a:moveTo>
                  <a:pt x="0" y="0"/>
                </a:moveTo>
                <a:lnTo>
                  <a:pt x="60" y="48"/>
                </a:lnTo>
                <a:lnTo>
                  <a:pt x="139" y="99"/>
                </a:lnTo>
                <a:lnTo>
                  <a:pt x="231" y="141"/>
                </a:lnTo>
                <a:lnTo>
                  <a:pt x="368" y="184"/>
                </a:lnTo>
                <a:lnTo>
                  <a:pt x="522" y="218"/>
                </a:lnTo>
                <a:lnTo>
                  <a:pt x="645" y="237"/>
                </a:lnTo>
                <a:lnTo>
                  <a:pt x="762" y="252"/>
                </a:lnTo>
              </a:path>
            </a:pathLst>
          </a:custGeom>
          <a:noFill/>
          <a:ln w="38100" cmpd="sng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48145" name="Freeform 22"/>
          <p:cNvSpPr>
            <a:spLocks/>
          </p:cNvSpPr>
          <p:nvPr/>
        </p:nvSpPr>
        <p:spPr bwMode="auto">
          <a:xfrm flipH="1">
            <a:off x="158750" y="5661025"/>
            <a:ext cx="1209675" cy="400050"/>
          </a:xfrm>
          <a:custGeom>
            <a:avLst/>
            <a:gdLst>
              <a:gd name="T0" fmla="*/ 0 w 762"/>
              <a:gd name="T1" fmla="*/ 0 h 252"/>
              <a:gd name="T2" fmla="*/ 2147483647 w 762"/>
              <a:gd name="T3" fmla="*/ 2147483647 h 252"/>
              <a:gd name="T4" fmla="*/ 2147483647 w 762"/>
              <a:gd name="T5" fmla="*/ 2147483647 h 252"/>
              <a:gd name="T6" fmla="*/ 2147483647 w 762"/>
              <a:gd name="T7" fmla="*/ 2147483647 h 252"/>
              <a:gd name="T8" fmla="*/ 2147483647 w 762"/>
              <a:gd name="T9" fmla="*/ 2147483647 h 252"/>
              <a:gd name="T10" fmla="*/ 2147483647 w 762"/>
              <a:gd name="T11" fmla="*/ 2147483647 h 252"/>
              <a:gd name="T12" fmla="*/ 2147483647 w 762"/>
              <a:gd name="T13" fmla="*/ 2147483647 h 252"/>
              <a:gd name="T14" fmla="*/ 2147483647 w 762"/>
              <a:gd name="T15" fmla="*/ 2147483647 h 25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762" h="252">
                <a:moveTo>
                  <a:pt x="0" y="0"/>
                </a:moveTo>
                <a:lnTo>
                  <a:pt x="60" y="48"/>
                </a:lnTo>
                <a:lnTo>
                  <a:pt x="139" y="99"/>
                </a:lnTo>
                <a:lnTo>
                  <a:pt x="231" y="141"/>
                </a:lnTo>
                <a:lnTo>
                  <a:pt x="368" y="184"/>
                </a:lnTo>
                <a:lnTo>
                  <a:pt x="522" y="218"/>
                </a:lnTo>
                <a:lnTo>
                  <a:pt x="645" y="237"/>
                </a:lnTo>
                <a:lnTo>
                  <a:pt x="762" y="252"/>
                </a:lnTo>
              </a:path>
            </a:pathLst>
          </a:custGeom>
          <a:noFill/>
          <a:ln w="38100" cmpd="sng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48146" name="Line 23"/>
          <p:cNvSpPr>
            <a:spLocks noChangeShapeType="1"/>
          </p:cNvSpPr>
          <p:nvPr/>
        </p:nvSpPr>
        <p:spPr bwMode="auto">
          <a:xfrm>
            <a:off x="1365250" y="5661025"/>
            <a:ext cx="97155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graphicFrame>
        <p:nvGraphicFramePr>
          <p:cNvPr id="48147" name="Object 24"/>
          <p:cNvGraphicFramePr>
            <a:graphicFrameLocks noChangeAspect="1"/>
          </p:cNvGraphicFramePr>
          <p:nvPr/>
        </p:nvGraphicFramePr>
        <p:xfrm>
          <a:off x="1835150" y="4437063"/>
          <a:ext cx="382588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10" name="Формула" r:id="rId3" imgW="139579" imgH="164957" progId="Equation.3">
                  <p:embed/>
                </p:oleObj>
              </mc:Choice>
              <mc:Fallback>
                <p:oleObj name="Формула" r:id="rId3" imgW="139579" imgH="16495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4437063"/>
                        <a:ext cx="382588" cy="45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48" name="Text Box 25"/>
          <p:cNvSpPr txBox="1">
            <a:spLocks noChangeArrowheads="1"/>
          </p:cNvSpPr>
          <p:nvPr/>
        </p:nvSpPr>
        <p:spPr bwMode="auto">
          <a:xfrm>
            <a:off x="4140200" y="3089275"/>
            <a:ext cx="523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48149" name="Object 26"/>
          <p:cNvGraphicFramePr>
            <a:graphicFrameLocks noChangeAspect="1"/>
          </p:cNvGraphicFramePr>
          <p:nvPr/>
        </p:nvGraphicFramePr>
        <p:xfrm>
          <a:off x="3382963" y="6218238"/>
          <a:ext cx="312737" cy="34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11" name="Формула" r:id="rId5" imgW="114102" imgH="126780" progId="Equation.3">
                  <p:embed/>
                </p:oleObj>
              </mc:Choice>
              <mc:Fallback>
                <p:oleObj name="Формула" r:id="rId5" imgW="114102" imgH="1267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2963" y="6218238"/>
                        <a:ext cx="312737" cy="347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50" name="Object 27"/>
          <p:cNvGraphicFramePr>
            <a:graphicFrameLocks noChangeAspect="1"/>
          </p:cNvGraphicFramePr>
          <p:nvPr/>
        </p:nvGraphicFramePr>
        <p:xfrm>
          <a:off x="3419475" y="3860800"/>
          <a:ext cx="312738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12" name="Формула" r:id="rId7" imgW="114102" imgH="126780" progId="Equation.3">
                  <p:embed/>
                </p:oleObj>
              </mc:Choice>
              <mc:Fallback>
                <p:oleObj name="Формула" r:id="rId7" imgW="114102" imgH="1267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475" y="3860800"/>
                        <a:ext cx="312738" cy="347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51" name="Object 28"/>
          <p:cNvGraphicFramePr>
            <a:graphicFrameLocks noChangeAspect="1"/>
          </p:cNvGraphicFramePr>
          <p:nvPr/>
        </p:nvGraphicFramePr>
        <p:xfrm>
          <a:off x="1908175" y="1773238"/>
          <a:ext cx="368300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13" name="Формула" r:id="rId8" imgW="152268" imgH="164957" progId="Equation.3">
                  <p:embed/>
                </p:oleObj>
              </mc:Choice>
              <mc:Fallback>
                <p:oleObj name="Формула" r:id="rId8" imgW="152268" imgH="16495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75" y="1773238"/>
                        <a:ext cx="368300" cy="398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52" name="Object 29"/>
          <p:cNvGraphicFramePr>
            <a:graphicFrameLocks noChangeAspect="1"/>
          </p:cNvGraphicFramePr>
          <p:nvPr/>
        </p:nvGraphicFramePr>
        <p:xfrm>
          <a:off x="2268538" y="6180138"/>
          <a:ext cx="350837" cy="37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14" name="Формула" r:id="rId10" imgW="152268" imgH="164957" progId="Equation.3">
                  <p:embed/>
                </p:oleObj>
              </mc:Choice>
              <mc:Fallback>
                <p:oleObj name="Формула" r:id="rId10" imgW="152268" imgH="16495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6180138"/>
                        <a:ext cx="350837" cy="379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53" name="Object 30"/>
          <p:cNvGraphicFramePr>
            <a:graphicFrameLocks noChangeAspect="1"/>
          </p:cNvGraphicFramePr>
          <p:nvPr/>
        </p:nvGraphicFramePr>
        <p:xfrm>
          <a:off x="971550" y="6149975"/>
          <a:ext cx="584200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15" name="Формула" r:id="rId12" imgW="253780" imgH="164957" progId="Equation.3">
                  <p:embed/>
                </p:oleObj>
              </mc:Choice>
              <mc:Fallback>
                <p:oleObj name="Формула" r:id="rId12" imgW="253780" imgH="16495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6149975"/>
                        <a:ext cx="584200" cy="379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54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0402405"/>
              </p:ext>
            </p:extLst>
          </p:nvPr>
        </p:nvGraphicFramePr>
        <p:xfrm>
          <a:off x="4283968" y="1006856"/>
          <a:ext cx="4277635" cy="12165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16" name="Формула" r:id="rId14" imgW="1384300" imgH="393700" progId="Equation.3">
                  <p:embed/>
                </p:oleObj>
              </mc:Choice>
              <mc:Fallback>
                <p:oleObj name="Формула" r:id="rId14" imgW="13843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3968" y="1006856"/>
                        <a:ext cx="4277635" cy="12165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55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345515"/>
              </p:ext>
            </p:extLst>
          </p:nvPr>
        </p:nvGraphicFramePr>
        <p:xfrm>
          <a:off x="4402136" y="2351382"/>
          <a:ext cx="4058295" cy="7325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17" name="Формула" r:id="rId16" imgW="1016000" imgH="203200" progId="Equation.3">
                  <p:embed/>
                </p:oleObj>
              </mc:Choice>
              <mc:Fallback>
                <p:oleObj name="Формула" r:id="rId16" imgW="10160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2136" y="2351382"/>
                        <a:ext cx="4058295" cy="7325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56" name="Line 33"/>
          <p:cNvSpPr>
            <a:spLocks noChangeShapeType="1"/>
          </p:cNvSpPr>
          <p:nvPr/>
        </p:nvSpPr>
        <p:spPr bwMode="auto">
          <a:xfrm>
            <a:off x="1835150" y="884238"/>
            <a:ext cx="5048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graphicFrame>
        <p:nvGraphicFramePr>
          <p:cNvPr id="48157" name="Object 34"/>
          <p:cNvGraphicFramePr>
            <a:graphicFrameLocks noChangeAspect="1"/>
          </p:cNvGraphicFramePr>
          <p:nvPr/>
        </p:nvGraphicFramePr>
        <p:xfrm>
          <a:off x="1835150" y="476250"/>
          <a:ext cx="350838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18" name="Формула" r:id="rId18" imgW="152268" imgH="164957" progId="Equation.3">
                  <p:embed/>
                </p:oleObj>
              </mc:Choice>
              <mc:Fallback>
                <p:oleObj name="Формула" r:id="rId18" imgW="152268" imgH="16495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476250"/>
                        <a:ext cx="350838" cy="379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58" name="Object 35"/>
          <p:cNvGraphicFramePr>
            <a:graphicFrameLocks noChangeAspect="1"/>
          </p:cNvGraphicFramePr>
          <p:nvPr/>
        </p:nvGraphicFramePr>
        <p:xfrm>
          <a:off x="1835150" y="6165850"/>
          <a:ext cx="293688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19" name="Формула" r:id="rId20" imgW="126725" imgH="177415" progId="Equation.3">
                  <p:embed/>
                </p:oleObj>
              </mc:Choice>
              <mc:Fallback>
                <p:oleObj name="Формула" r:id="rId20" imgW="126725" imgH="17741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6165850"/>
                        <a:ext cx="293688" cy="344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59" name="Object 36"/>
          <p:cNvGraphicFramePr>
            <a:graphicFrameLocks noChangeAspect="1"/>
          </p:cNvGraphicFramePr>
          <p:nvPr/>
        </p:nvGraphicFramePr>
        <p:xfrm>
          <a:off x="1835150" y="3860800"/>
          <a:ext cx="293688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20" name="Формула" r:id="rId22" imgW="126725" imgH="177415" progId="Equation.3">
                  <p:embed/>
                </p:oleObj>
              </mc:Choice>
              <mc:Fallback>
                <p:oleObj name="Формула" r:id="rId22" imgW="126725" imgH="17741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3860800"/>
                        <a:ext cx="293688" cy="344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60" name="Object 37"/>
          <p:cNvGraphicFramePr>
            <a:graphicFrameLocks noChangeAspect="1"/>
          </p:cNvGraphicFramePr>
          <p:nvPr/>
        </p:nvGraphicFramePr>
        <p:xfrm>
          <a:off x="2339975" y="3789363"/>
          <a:ext cx="350838" cy="37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21" name="Формула" r:id="rId23" imgW="152268" imgH="164957" progId="Equation.3">
                  <p:embed/>
                </p:oleObj>
              </mc:Choice>
              <mc:Fallback>
                <p:oleObj name="Формула" r:id="rId23" imgW="152268" imgH="16495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3789363"/>
                        <a:ext cx="350838" cy="379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61" name="Object 38"/>
          <p:cNvGraphicFramePr>
            <a:graphicFrameLocks noChangeAspect="1"/>
          </p:cNvGraphicFramePr>
          <p:nvPr/>
        </p:nvGraphicFramePr>
        <p:xfrm>
          <a:off x="808038" y="3803650"/>
          <a:ext cx="584200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22" name="Формула" r:id="rId25" imgW="253780" imgH="164957" progId="Equation.3">
                  <p:embed/>
                </p:oleObj>
              </mc:Choice>
              <mc:Fallback>
                <p:oleObj name="Формула" r:id="rId25" imgW="253780" imgH="16495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8038" y="3803650"/>
                        <a:ext cx="584200" cy="379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62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8521145"/>
              </p:ext>
            </p:extLst>
          </p:nvPr>
        </p:nvGraphicFramePr>
        <p:xfrm>
          <a:off x="4402137" y="4177620"/>
          <a:ext cx="3040062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23" name="Формула" r:id="rId26" imgW="1295400" imgH="393700" progId="Equation.3">
                  <p:embed/>
                </p:oleObj>
              </mc:Choice>
              <mc:Fallback>
                <p:oleObj name="Формула" r:id="rId26" imgW="12954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2137" y="4177620"/>
                        <a:ext cx="3040062" cy="923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8163" name="Group 40"/>
          <p:cNvGrpSpPr>
            <a:grpSpLocks/>
          </p:cNvGrpSpPr>
          <p:nvPr/>
        </p:nvGrpSpPr>
        <p:grpSpPr bwMode="auto">
          <a:xfrm>
            <a:off x="1476375" y="58738"/>
            <a:ext cx="863600" cy="1176337"/>
            <a:chOff x="930" y="37"/>
            <a:chExt cx="544" cy="741"/>
          </a:xfrm>
        </p:grpSpPr>
        <p:grpSp>
          <p:nvGrpSpPr>
            <p:cNvPr id="48166" name="Group 41"/>
            <p:cNvGrpSpPr>
              <a:grpSpLocks/>
            </p:cNvGrpSpPr>
            <p:nvPr/>
          </p:nvGrpSpPr>
          <p:grpSpPr bwMode="auto">
            <a:xfrm>
              <a:off x="930" y="528"/>
              <a:ext cx="272" cy="250"/>
              <a:chOff x="930" y="527"/>
              <a:chExt cx="272" cy="250"/>
            </a:xfrm>
          </p:grpSpPr>
          <p:sp>
            <p:nvSpPr>
              <p:cNvPr id="48170" name="Text Box 42"/>
              <p:cNvSpPr txBox="1">
                <a:spLocks noChangeArrowheads="1"/>
              </p:cNvSpPr>
              <p:nvPr/>
            </p:nvSpPr>
            <p:spPr bwMode="auto">
              <a:xfrm>
                <a:off x="930" y="527"/>
                <a:ext cx="27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ru-RU" sz="2000" b="1" smtClean="0">
                    <a:solidFill>
                      <a:srgbClr val="000000"/>
                    </a:solidFill>
                  </a:rPr>
                  <a:t>B</a:t>
                </a:r>
                <a:endParaRPr lang="ru-RU" altLang="ru-RU" sz="20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8171" name="Oval 43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45" cy="4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8167" name="Group 44"/>
            <p:cNvGrpSpPr>
              <a:grpSpLocks/>
            </p:cNvGrpSpPr>
            <p:nvPr/>
          </p:nvGrpSpPr>
          <p:grpSpPr bwMode="auto">
            <a:xfrm>
              <a:off x="1202" y="37"/>
              <a:ext cx="272" cy="252"/>
              <a:chOff x="1202" y="0"/>
              <a:chExt cx="272" cy="252"/>
            </a:xfrm>
          </p:grpSpPr>
          <p:sp>
            <p:nvSpPr>
              <p:cNvPr id="48168" name="Text Box 45"/>
              <p:cNvSpPr txBox="1">
                <a:spLocks noChangeArrowheads="1"/>
              </p:cNvSpPr>
              <p:nvPr/>
            </p:nvSpPr>
            <p:spPr bwMode="auto">
              <a:xfrm>
                <a:off x="1202" y="0"/>
                <a:ext cx="27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ru-RU" altLang="ru-RU" sz="2000" b="1" smtClean="0">
                    <a:solidFill>
                      <a:srgbClr val="000000"/>
                    </a:solidFill>
                  </a:rPr>
                  <a:t>А</a:t>
                </a:r>
              </a:p>
            </p:txBody>
          </p:sp>
          <p:sp>
            <p:nvSpPr>
              <p:cNvPr id="48169" name="Oval 46"/>
              <p:cNvSpPr>
                <a:spLocks noChangeArrowheads="1"/>
              </p:cNvSpPr>
              <p:nvPr/>
            </p:nvSpPr>
            <p:spPr bwMode="auto">
              <a:xfrm>
                <a:off x="1241" y="207"/>
                <a:ext cx="45" cy="4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</p:grpSp>
      </p:grpSp>
      <p:graphicFrame>
        <p:nvGraphicFramePr>
          <p:cNvPr id="48164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0449141"/>
              </p:ext>
            </p:extLst>
          </p:nvPr>
        </p:nvGraphicFramePr>
        <p:xfrm>
          <a:off x="4402137" y="5539015"/>
          <a:ext cx="2819400" cy="912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24" name="Формула" r:id="rId28" imgW="1333500" imgH="431800" progId="Equation.3">
                  <p:embed/>
                </p:oleObj>
              </mc:Choice>
              <mc:Fallback>
                <p:oleObj name="Формула" r:id="rId28" imgW="13335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2137" y="5539015"/>
                        <a:ext cx="2819400" cy="912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65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2832472"/>
              </p:ext>
            </p:extLst>
          </p:nvPr>
        </p:nvGraphicFramePr>
        <p:xfrm>
          <a:off x="7308304" y="5687332"/>
          <a:ext cx="1074738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25" name="Формула" r:id="rId30" imgW="507780" imgH="215806" progId="Equation.3">
                  <p:embed/>
                </p:oleObj>
              </mc:Choice>
              <mc:Fallback>
                <p:oleObj name="Формула" r:id="rId30" imgW="507780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8304" y="5687332"/>
                        <a:ext cx="1074738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WordArt 7"/>
          <p:cNvSpPr>
            <a:spLocks noChangeArrowheads="1" noChangeShapeType="1" noTextEdit="1"/>
          </p:cNvSpPr>
          <p:nvPr/>
        </p:nvSpPr>
        <p:spPr bwMode="auto">
          <a:xfrm>
            <a:off x="4402137" y="3679623"/>
            <a:ext cx="4058295" cy="54146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ial"/>
              </a:rPr>
              <a:t>Потенциал шара</a:t>
            </a:r>
          </a:p>
        </p:txBody>
      </p:sp>
      <p:sp>
        <p:nvSpPr>
          <p:cNvPr id="53" name="WordArt 7"/>
          <p:cNvSpPr>
            <a:spLocks noChangeArrowheads="1" noChangeShapeType="1" noTextEdit="1"/>
          </p:cNvSpPr>
          <p:nvPr/>
        </p:nvSpPr>
        <p:spPr bwMode="auto">
          <a:xfrm>
            <a:off x="4860032" y="495172"/>
            <a:ext cx="2880320" cy="54146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ial"/>
              </a:rPr>
              <a:t>Поле шара</a:t>
            </a:r>
          </a:p>
        </p:txBody>
      </p:sp>
    </p:spTree>
    <p:extLst>
      <p:ext uri="{BB962C8B-B14F-4D97-AF65-F5344CB8AC3E}">
        <p14:creationId xmlns:p14="http://schemas.microsoft.com/office/powerpoint/2010/main" val="20442831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8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8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8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8" name="Text Box 16"/>
          <p:cNvSpPr txBox="1">
            <a:spLocks noChangeArrowheads="1"/>
          </p:cNvSpPr>
          <p:nvPr/>
        </p:nvSpPr>
        <p:spPr bwMode="auto">
          <a:xfrm>
            <a:off x="250825" y="-315913"/>
            <a:ext cx="914400" cy="1708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106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</a:t>
            </a:r>
          </a:p>
        </p:txBody>
      </p:sp>
      <p:sp>
        <p:nvSpPr>
          <p:cNvPr id="18451" name="Text Box 19"/>
          <p:cNvSpPr txBox="1">
            <a:spLocks noChangeArrowheads="1"/>
          </p:cNvSpPr>
          <p:nvPr/>
        </p:nvSpPr>
        <p:spPr bwMode="auto">
          <a:xfrm>
            <a:off x="3603625" y="-315913"/>
            <a:ext cx="914400" cy="1708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106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4</a:t>
            </a:r>
          </a:p>
        </p:txBody>
      </p:sp>
      <p:sp>
        <p:nvSpPr>
          <p:cNvPr id="29700" name="Line 2"/>
          <p:cNvSpPr>
            <a:spLocks noChangeShapeType="1"/>
          </p:cNvSpPr>
          <p:nvPr/>
        </p:nvSpPr>
        <p:spPr bwMode="auto">
          <a:xfrm>
            <a:off x="936625" y="1474788"/>
            <a:ext cx="5334000" cy="0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29701" name="Line 3"/>
          <p:cNvSpPr>
            <a:spLocks noChangeShapeType="1"/>
          </p:cNvSpPr>
          <p:nvPr/>
        </p:nvSpPr>
        <p:spPr bwMode="auto">
          <a:xfrm>
            <a:off x="911225" y="4090988"/>
            <a:ext cx="5334000" cy="0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29702" name="Line 4"/>
          <p:cNvSpPr>
            <a:spLocks noChangeShapeType="1"/>
          </p:cNvSpPr>
          <p:nvPr/>
        </p:nvSpPr>
        <p:spPr bwMode="auto">
          <a:xfrm>
            <a:off x="6194425" y="1474788"/>
            <a:ext cx="2122488" cy="1377950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29703" name="Line 5"/>
          <p:cNvSpPr>
            <a:spLocks noChangeShapeType="1"/>
          </p:cNvSpPr>
          <p:nvPr/>
        </p:nvSpPr>
        <p:spPr bwMode="auto">
          <a:xfrm>
            <a:off x="936625" y="1474788"/>
            <a:ext cx="1143000" cy="1371600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29704" name="Line 6"/>
          <p:cNvSpPr>
            <a:spLocks noChangeShapeType="1"/>
          </p:cNvSpPr>
          <p:nvPr/>
        </p:nvSpPr>
        <p:spPr bwMode="auto">
          <a:xfrm flipV="1">
            <a:off x="936625" y="2770188"/>
            <a:ext cx="1066800" cy="1295400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29705" name="Line 7"/>
          <p:cNvSpPr>
            <a:spLocks noChangeShapeType="1"/>
          </p:cNvSpPr>
          <p:nvPr/>
        </p:nvSpPr>
        <p:spPr bwMode="auto">
          <a:xfrm flipV="1">
            <a:off x="6194425" y="2886075"/>
            <a:ext cx="2049463" cy="1217613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29706" name="Oval 10"/>
          <p:cNvSpPr>
            <a:spLocks noChangeArrowheads="1"/>
          </p:cNvSpPr>
          <p:nvPr/>
        </p:nvSpPr>
        <p:spPr bwMode="auto">
          <a:xfrm>
            <a:off x="1774825" y="2579688"/>
            <a:ext cx="381000" cy="3810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9707" name="Oval 11"/>
          <p:cNvSpPr>
            <a:spLocks noChangeArrowheads="1"/>
          </p:cNvSpPr>
          <p:nvPr/>
        </p:nvSpPr>
        <p:spPr bwMode="auto">
          <a:xfrm>
            <a:off x="784225" y="1284288"/>
            <a:ext cx="381000" cy="3810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9708" name="Oval 12"/>
          <p:cNvSpPr>
            <a:spLocks noChangeArrowheads="1"/>
          </p:cNvSpPr>
          <p:nvPr/>
        </p:nvSpPr>
        <p:spPr bwMode="auto">
          <a:xfrm>
            <a:off x="6042025" y="1284288"/>
            <a:ext cx="381000" cy="3810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9709" name="Oval 13"/>
          <p:cNvSpPr>
            <a:spLocks noChangeArrowheads="1"/>
          </p:cNvSpPr>
          <p:nvPr/>
        </p:nvSpPr>
        <p:spPr bwMode="auto">
          <a:xfrm>
            <a:off x="8172450" y="2687638"/>
            <a:ext cx="381000" cy="3810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9710" name="Oval 14"/>
          <p:cNvSpPr>
            <a:spLocks noChangeArrowheads="1"/>
          </p:cNvSpPr>
          <p:nvPr/>
        </p:nvSpPr>
        <p:spPr bwMode="auto">
          <a:xfrm>
            <a:off x="3832225" y="1284288"/>
            <a:ext cx="381000" cy="3810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9711" name="Oval 15"/>
          <p:cNvSpPr>
            <a:spLocks noChangeArrowheads="1"/>
          </p:cNvSpPr>
          <p:nvPr/>
        </p:nvSpPr>
        <p:spPr bwMode="auto">
          <a:xfrm>
            <a:off x="3908425" y="2655888"/>
            <a:ext cx="381000" cy="3810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8449" name="Text Box 17"/>
          <p:cNvSpPr txBox="1">
            <a:spLocks noChangeArrowheads="1"/>
          </p:cNvSpPr>
          <p:nvPr/>
        </p:nvSpPr>
        <p:spPr bwMode="auto">
          <a:xfrm>
            <a:off x="2079625" y="2547938"/>
            <a:ext cx="914400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106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</a:t>
            </a:r>
          </a:p>
        </p:txBody>
      </p:sp>
      <p:sp>
        <p:nvSpPr>
          <p:cNvPr id="18450" name="Text Box 18"/>
          <p:cNvSpPr txBox="1">
            <a:spLocks noChangeArrowheads="1"/>
          </p:cNvSpPr>
          <p:nvPr/>
        </p:nvSpPr>
        <p:spPr bwMode="auto">
          <a:xfrm>
            <a:off x="4518025" y="1870075"/>
            <a:ext cx="914400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106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3</a:t>
            </a:r>
          </a:p>
        </p:txBody>
      </p:sp>
      <p:sp>
        <p:nvSpPr>
          <p:cNvPr id="18452" name="Text Box 20"/>
          <p:cNvSpPr txBox="1">
            <a:spLocks noChangeArrowheads="1"/>
          </p:cNvSpPr>
          <p:nvPr/>
        </p:nvSpPr>
        <p:spPr bwMode="auto">
          <a:xfrm>
            <a:off x="7667625" y="692150"/>
            <a:ext cx="914400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106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5</a:t>
            </a:r>
          </a:p>
        </p:txBody>
      </p:sp>
      <p:sp>
        <p:nvSpPr>
          <p:cNvPr id="18453" name="Text Box 21"/>
          <p:cNvSpPr txBox="1">
            <a:spLocks noChangeArrowheads="1"/>
          </p:cNvSpPr>
          <p:nvPr/>
        </p:nvSpPr>
        <p:spPr bwMode="auto">
          <a:xfrm>
            <a:off x="6194425" y="-239713"/>
            <a:ext cx="914400" cy="1708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106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6</a:t>
            </a:r>
          </a:p>
        </p:txBody>
      </p:sp>
      <p:sp>
        <p:nvSpPr>
          <p:cNvPr id="29716" name="Text Box 25"/>
          <p:cNvSpPr txBox="1">
            <a:spLocks noChangeArrowheads="1"/>
          </p:cNvSpPr>
          <p:nvPr/>
        </p:nvSpPr>
        <p:spPr bwMode="auto">
          <a:xfrm>
            <a:off x="107950" y="4508500"/>
            <a:ext cx="9036050" cy="248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Aft>
                <a:spcPct val="0"/>
              </a:spcAft>
              <a:buFontTx/>
              <a:buAutoNum type="arabicPeriod"/>
            </a:pPr>
            <a:r>
              <a:rPr lang="ru-RU" altLang="ru-RU" sz="2800" b="1" smtClean="0">
                <a:solidFill>
                  <a:srgbClr val="000000"/>
                </a:solidFill>
              </a:rPr>
              <a:t>В каких точках напряженность поля равна 0?</a:t>
            </a:r>
          </a:p>
          <a:p>
            <a:pPr eaLnBrk="1" fontAlgn="base" hangingPunct="1">
              <a:spcAft>
                <a:spcPct val="0"/>
              </a:spcAft>
              <a:buFontTx/>
              <a:buAutoNum type="arabicPeriod"/>
            </a:pPr>
            <a:r>
              <a:rPr lang="ru-RU" altLang="ru-RU" sz="2800" b="1" smtClean="0">
                <a:solidFill>
                  <a:srgbClr val="000000"/>
                </a:solidFill>
              </a:rPr>
              <a:t>В каких точках потенциал равен 0?</a:t>
            </a:r>
          </a:p>
          <a:p>
            <a:pPr eaLnBrk="1" fontAlgn="base" hangingPunct="1">
              <a:spcAft>
                <a:spcPct val="0"/>
              </a:spcAft>
              <a:buFontTx/>
              <a:buAutoNum type="arabicPeriod"/>
            </a:pPr>
            <a:r>
              <a:rPr lang="ru-RU" altLang="ru-RU" sz="2800" b="1" smtClean="0">
                <a:solidFill>
                  <a:srgbClr val="000000"/>
                </a:solidFill>
              </a:rPr>
              <a:t>В каких точках напряженность поля </a:t>
            </a:r>
            <a:r>
              <a:rPr lang="en-US" altLang="ru-RU" sz="2800" b="1" smtClean="0">
                <a:solidFill>
                  <a:srgbClr val="000000"/>
                </a:solidFill>
              </a:rPr>
              <a:t>min</a:t>
            </a:r>
            <a:r>
              <a:rPr lang="ru-RU" altLang="ru-RU" sz="2800" b="1" smtClean="0">
                <a:solidFill>
                  <a:srgbClr val="000000"/>
                </a:solidFill>
              </a:rPr>
              <a:t>?</a:t>
            </a:r>
            <a:r>
              <a:rPr lang="en-US" altLang="ru-RU" sz="2800" b="1" smtClean="0">
                <a:solidFill>
                  <a:srgbClr val="000000"/>
                </a:solidFill>
              </a:rPr>
              <a:t> max</a:t>
            </a:r>
            <a:r>
              <a:rPr lang="ru-RU" altLang="ru-RU" sz="2800" b="1" smtClean="0">
                <a:solidFill>
                  <a:srgbClr val="000000"/>
                </a:solidFill>
              </a:rPr>
              <a:t>?</a:t>
            </a:r>
          </a:p>
          <a:p>
            <a:pPr eaLnBrk="1" fontAlgn="base" hangingPunct="1">
              <a:spcAft>
                <a:spcPct val="0"/>
              </a:spcAft>
              <a:buFontTx/>
              <a:buAutoNum type="arabicPeriod"/>
            </a:pPr>
            <a:r>
              <a:rPr lang="ru-RU" altLang="ru-RU" sz="2800" b="1" smtClean="0">
                <a:solidFill>
                  <a:srgbClr val="000000"/>
                </a:solidFill>
              </a:rPr>
              <a:t>В каких точках потенциал поля </a:t>
            </a:r>
            <a:r>
              <a:rPr lang="en-US" altLang="ru-RU" sz="2800" b="1" smtClean="0">
                <a:solidFill>
                  <a:srgbClr val="000000"/>
                </a:solidFill>
              </a:rPr>
              <a:t>min</a:t>
            </a:r>
            <a:r>
              <a:rPr lang="ru-RU" altLang="ru-RU" sz="2800" b="1" smtClean="0">
                <a:solidFill>
                  <a:srgbClr val="000000"/>
                </a:solidFill>
              </a:rPr>
              <a:t>?</a:t>
            </a:r>
            <a:r>
              <a:rPr lang="en-US" altLang="ru-RU" sz="2800" b="1" smtClean="0">
                <a:solidFill>
                  <a:srgbClr val="000000"/>
                </a:solidFill>
              </a:rPr>
              <a:t> max</a:t>
            </a:r>
            <a:r>
              <a:rPr lang="ru-RU" altLang="ru-RU" sz="2800" b="1" smtClean="0">
                <a:solidFill>
                  <a:srgbClr val="000000"/>
                </a:solidFill>
              </a:rPr>
              <a:t>?</a:t>
            </a:r>
            <a:br>
              <a:rPr lang="ru-RU" altLang="ru-RU" sz="2800" b="1" smtClean="0">
                <a:solidFill>
                  <a:srgbClr val="000000"/>
                </a:solidFill>
              </a:rPr>
            </a:br>
            <a:endParaRPr lang="ru-RU" altLang="ru-RU" sz="2800" b="1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2610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1167" y="116632"/>
            <a:ext cx="616902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На </a:t>
            </a:r>
            <a:r>
              <a:rPr lang="ru-RU" dirty="0"/>
              <a:t>рисунке </a:t>
            </a:r>
            <a:r>
              <a:rPr lang="ru-RU" dirty="0" smtClean="0"/>
              <a:t>а показано </a:t>
            </a:r>
            <a:r>
              <a:rPr lang="ru-RU" dirty="0"/>
              <a:t>расположение трех заряженных пластин и их потенциалы. Начертить линии напряженности электрического поля. Построить графики зависимости напряженности </a:t>
            </a:r>
            <a:r>
              <a:rPr lang="ru-RU" dirty="0" smtClean="0"/>
              <a:t>и </a:t>
            </a:r>
            <a:r>
              <a:rPr lang="ru-RU" dirty="0"/>
              <a:t>распределения потенциала </a:t>
            </a:r>
            <a:r>
              <a:rPr lang="ru-RU" dirty="0" smtClean="0"/>
              <a:t>от </a:t>
            </a:r>
            <a:r>
              <a:rPr lang="ru-RU" dirty="0"/>
              <a:t>расстояния между пластинами.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6400530" y="396412"/>
            <a:ext cx="2329543" cy="5947550"/>
            <a:chOff x="6400530" y="396412"/>
            <a:chExt cx="2329543" cy="5947550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3" cstate="print">
              <a:lum bright="-20000" contras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22" r="31008"/>
            <a:stretch/>
          </p:blipFill>
          <p:spPr>
            <a:xfrm>
              <a:off x="6400530" y="396412"/>
              <a:ext cx="2329543" cy="2981090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3" cstate="print">
              <a:lum bright="-20000" contras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22" r="31008"/>
            <a:stretch/>
          </p:blipFill>
          <p:spPr>
            <a:xfrm>
              <a:off x="6400530" y="3362872"/>
              <a:ext cx="2329543" cy="2981090"/>
            </a:xfrm>
            <a:prstGeom prst="rect">
              <a:avLst/>
            </a:prstGeom>
          </p:spPr>
        </p:pic>
      </p:grpSp>
      <p:cxnSp>
        <p:nvCxnSpPr>
          <p:cNvPr id="8" name="Прямая соединительная линия 7"/>
          <p:cNvCxnSpPr/>
          <p:nvPr/>
        </p:nvCxnSpPr>
        <p:spPr>
          <a:xfrm>
            <a:off x="6701324" y="396412"/>
            <a:ext cx="0" cy="174388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7518346" y="388974"/>
            <a:ext cx="0" cy="174388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8342382" y="395620"/>
            <a:ext cx="0" cy="174388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6400530" y="5589240"/>
            <a:ext cx="2329543" cy="0"/>
          </a:xfrm>
          <a:prstGeom prst="line">
            <a:avLst/>
          </a:prstGeom>
          <a:ln w="25400">
            <a:solidFill>
              <a:schemeClr val="tx1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7528074" y="2004583"/>
            <a:ext cx="0" cy="4160721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8342382" y="2004582"/>
            <a:ext cx="0" cy="4160721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6400529" y="3362872"/>
            <a:ext cx="2329543" cy="0"/>
          </a:xfrm>
          <a:prstGeom prst="line">
            <a:avLst/>
          </a:prstGeom>
          <a:ln w="25400">
            <a:solidFill>
              <a:schemeClr val="tx1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6679688" y="2294317"/>
            <a:ext cx="0" cy="1872208"/>
          </a:xfrm>
          <a:prstGeom prst="line">
            <a:avLst/>
          </a:prstGeom>
          <a:ln w="25400">
            <a:solidFill>
              <a:schemeClr val="tx1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6679688" y="4509120"/>
            <a:ext cx="0" cy="1834842"/>
          </a:xfrm>
          <a:prstGeom prst="line">
            <a:avLst/>
          </a:prstGeom>
          <a:ln w="25400">
            <a:solidFill>
              <a:schemeClr val="tx1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Объект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0569276"/>
              </p:ext>
            </p:extLst>
          </p:nvPr>
        </p:nvGraphicFramePr>
        <p:xfrm>
          <a:off x="6804248" y="2197293"/>
          <a:ext cx="508154" cy="44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21" name="Формула" r:id="rId4" imgW="406080" imgH="355320" progId="Equation.3">
                  <p:embed/>
                </p:oleObj>
              </mc:Choice>
              <mc:Fallback>
                <p:oleObj name="Формула" r:id="rId4" imgW="406080" imgH="355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4248" y="2197293"/>
                        <a:ext cx="508154" cy="443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Объект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2500831"/>
              </p:ext>
            </p:extLst>
          </p:nvPr>
        </p:nvGraphicFramePr>
        <p:xfrm>
          <a:off x="6424894" y="157734"/>
          <a:ext cx="509587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22" name="Формула" r:id="rId6" imgW="406080" imgH="177480" progId="Equation.3">
                  <p:embed/>
                </p:oleObj>
              </mc:Choice>
              <mc:Fallback>
                <p:oleObj name="Формула" r:id="rId6" imgW="4060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4894" y="157734"/>
                        <a:ext cx="509587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Объект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3447519"/>
              </p:ext>
            </p:extLst>
          </p:nvPr>
        </p:nvGraphicFramePr>
        <p:xfrm>
          <a:off x="7263552" y="168312"/>
          <a:ext cx="509587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23" name="Формула" r:id="rId8" imgW="406080" imgH="177480" progId="Equation.3">
                  <p:embed/>
                </p:oleObj>
              </mc:Choice>
              <mc:Fallback>
                <p:oleObj name="Формула" r:id="rId8" imgW="4060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3552" y="168312"/>
                        <a:ext cx="509587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Объект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2779124"/>
              </p:ext>
            </p:extLst>
          </p:nvPr>
        </p:nvGraphicFramePr>
        <p:xfrm>
          <a:off x="8262938" y="166688"/>
          <a:ext cx="160337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24" name="Формула" r:id="rId10" imgW="126720" imgH="177480" progId="Equation.3">
                  <p:embed/>
                </p:oleObj>
              </mc:Choice>
              <mc:Fallback>
                <p:oleObj name="Формула" r:id="rId10" imgW="1267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62938" y="166688"/>
                        <a:ext cx="160337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Объект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0887155"/>
              </p:ext>
            </p:extLst>
          </p:nvPr>
        </p:nvGraphicFramePr>
        <p:xfrm>
          <a:off x="6466763" y="3385231"/>
          <a:ext cx="160337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25" name="Формула" r:id="rId12" imgW="126720" imgH="177480" progId="Equation.3">
                  <p:embed/>
                </p:oleObj>
              </mc:Choice>
              <mc:Fallback>
                <p:oleObj name="Формула" r:id="rId12" imgW="1267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6763" y="3385231"/>
                        <a:ext cx="160337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Объект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3037635"/>
              </p:ext>
            </p:extLst>
          </p:nvPr>
        </p:nvGraphicFramePr>
        <p:xfrm>
          <a:off x="6400530" y="5661248"/>
          <a:ext cx="160337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26" name="Формула" r:id="rId14" imgW="126720" imgH="177480" progId="Equation.3">
                  <p:embed/>
                </p:oleObj>
              </mc:Choice>
              <mc:Fallback>
                <p:oleObj name="Формула" r:id="rId14" imgW="1267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530" y="5661248"/>
                        <a:ext cx="160337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Объект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7161023"/>
              </p:ext>
            </p:extLst>
          </p:nvPr>
        </p:nvGraphicFramePr>
        <p:xfrm>
          <a:off x="6804248" y="4509120"/>
          <a:ext cx="365125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27" name="Формула" r:id="rId15" imgW="291960" imgH="203040" progId="Equation.3">
                  <p:embed/>
                </p:oleObj>
              </mc:Choice>
              <mc:Fallback>
                <p:oleObj name="Формула" r:id="rId15" imgW="2919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4248" y="4509120"/>
                        <a:ext cx="365125" cy="25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Объект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5391627"/>
              </p:ext>
            </p:extLst>
          </p:nvPr>
        </p:nvGraphicFramePr>
        <p:xfrm>
          <a:off x="7374006" y="3390989"/>
          <a:ext cx="382587" cy="252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28" name="Формула" r:id="rId17" imgW="304560" imgH="203040" progId="Equation.3">
                  <p:embed/>
                </p:oleObj>
              </mc:Choice>
              <mc:Fallback>
                <p:oleObj name="Формула" r:id="rId17" imgW="3045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74006" y="3390989"/>
                        <a:ext cx="382587" cy="252412"/>
                      </a:xfrm>
                      <a:prstGeom prst="rect">
                        <a:avLst/>
                      </a:prstGeom>
                      <a:solidFill>
                        <a:schemeClr val="bg1">
                          <a:alpha val="44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Объект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5428461"/>
              </p:ext>
            </p:extLst>
          </p:nvPr>
        </p:nvGraphicFramePr>
        <p:xfrm>
          <a:off x="7365964" y="5661248"/>
          <a:ext cx="382587" cy="252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29" name="Формула" r:id="rId19" imgW="304560" imgH="203040" progId="Equation.3">
                  <p:embed/>
                </p:oleObj>
              </mc:Choice>
              <mc:Fallback>
                <p:oleObj name="Формула" r:id="rId19" imgW="3045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65964" y="5661248"/>
                        <a:ext cx="382587" cy="252412"/>
                      </a:xfrm>
                      <a:prstGeom prst="rect">
                        <a:avLst/>
                      </a:prstGeom>
                      <a:solidFill>
                        <a:schemeClr val="bg1">
                          <a:alpha val="44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Объект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4927575"/>
              </p:ext>
            </p:extLst>
          </p:nvPr>
        </p:nvGraphicFramePr>
        <p:xfrm>
          <a:off x="8188209" y="3447658"/>
          <a:ext cx="366713" cy="252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30" name="Формула" r:id="rId20" imgW="291960" imgH="203040" progId="Equation.3">
                  <p:embed/>
                </p:oleObj>
              </mc:Choice>
              <mc:Fallback>
                <p:oleObj name="Формула" r:id="rId20" imgW="2919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88209" y="3447658"/>
                        <a:ext cx="366713" cy="252413"/>
                      </a:xfrm>
                      <a:prstGeom prst="rect">
                        <a:avLst/>
                      </a:prstGeom>
                      <a:solidFill>
                        <a:schemeClr val="bg1">
                          <a:alpha val="56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Объект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72202"/>
              </p:ext>
            </p:extLst>
          </p:nvPr>
        </p:nvGraphicFramePr>
        <p:xfrm>
          <a:off x="8215224" y="5598968"/>
          <a:ext cx="366713" cy="252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31" name="Формула" r:id="rId22" imgW="291960" imgH="203040" progId="Equation.3">
                  <p:embed/>
                </p:oleObj>
              </mc:Choice>
              <mc:Fallback>
                <p:oleObj name="Формула" r:id="rId22" imgW="2919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15224" y="5598968"/>
                        <a:ext cx="366713" cy="252413"/>
                      </a:xfrm>
                      <a:prstGeom prst="rect">
                        <a:avLst/>
                      </a:prstGeom>
                      <a:solidFill>
                        <a:schemeClr val="bg1">
                          <a:alpha val="56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Объект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9535850"/>
              </p:ext>
            </p:extLst>
          </p:nvPr>
        </p:nvGraphicFramePr>
        <p:xfrm>
          <a:off x="6400529" y="4743085"/>
          <a:ext cx="239713" cy="220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32" name="Формула" r:id="rId23" imgW="190440" imgH="177480" progId="Equation.3">
                  <p:embed/>
                </p:oleObj>
              </mc:Choice>
              <mc:Fallback>
                <p:oleObj name="Формула" r:id="rId23" imgW="19044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529" y="4743085"/>
                        <a:ext cx="239713" cy="220663"/>
                      </a:xfrm>
                      <a:prstGeom prst="rect">
                        <a:avLst/>
                      </a:prstGeom>
                      <a:solidFill>
                        <a:schemeClr val="bg1">
                          <a:alpha val="44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Объект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1267635"/>
              </p:ext>
            </p:extLst>
          </p:nvPr>
        </p:nvGraphicFramePr>
        <p:xfrm>
          <a:off x="6282513" y="6234113"/>
          <a:ext cx="3841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33" name="Формула" r:id="rId25" imgW="304560" imgH="177480" progId="Equation.3">
                  <p:embed/>
                </p:oleObj>
              </mc:Choice>
              <mc:Fallback>
                <p:oleObj name="Формула" r:id="rId25" imgW="30456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2513" y="6234113"/>
                        <a:ext cx="384175" cy="220662"/>
                      </a:xfrm>
                      <a:prstGeom prst="rect">
                        <a:avLst/>
                      </a:prstGeom>
                      <a:solidFill>
                        <a:schemeClr val="bg1">
                          <a:alpha val="44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0" name="Прямая соединительная линия 29"/>
          <p:cNvCxnSpPr/>
          <p:nvPr/>
        </p:nvCxnSpPr>
        <p:spPr>
          <a:xfrm>
            <a:off x="6625261" y="2996952"/>
            <a:ext cx="104107" cy="0"/>
          </a:xfrm>
          <a:prstGeom prst="line">
            <a:avLst/>
          </a:prstGeom>
          <a:ln w="19050">
            <a:solidFill>
              <a:schemeClr val="tx1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6624033" y="3735320"/>
            <a:ext cx="104107" cy="0"/>
          </a:xfrm>
          <a:prstGeom prst="line">
            <a:avLst/>
          </a:prstGeom>
          <a:ln w="19050">
            <a:solidFill>
              <a:schemeClr val="tx1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" name="Объект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1820330"/>
              </p:ext>
            </p:extLst>
          </p:nvPr>
        </p:nvGraphicFramePr>
        <p:xfrm>
          <a:off x="6478588" y="2894013"/>
          <a:ext cx="112712" cy="204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34" name="Формула" r:id="rId27" imgW="88560" imgH="164880" progId="Equation.3">
                  <p:embed/>
                </p:oleObj>
              </mc:Choice>
              <mc:Fallback>
                <p:oleObj name="Формула" r:id="rId27" imgW="8856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8588" y="2894013"/>
                        <a:ext cx="112712" cy="204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Объект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2342031"/>
              </p:ext>
            </p:extLst>
          </p:nvPr>
        </p:nvGraphicFramePr>
        <p:xfrm>
          <a:off x="6464300" y="2538413"/>
          <a:ext cx="160338" cy="204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35" name="Формула" r:id="rId29" imgW="126720" imgH="164880" progId="Equation.3">
                  <p:embed/>
                </p:oleObj>
              </mc:Choice>
              <mc:Fallback>
                <p:oleObj name="Формула" r:id="rId29" imgW="12672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4300" y="2538413"/>
                        <a:ext cx="160338" cy="204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Объект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4949346"/>
              </p:ext>
            </p:extLst>
          </p:nvPr>
        </p:nvGraphicFramePr>
        <p:xfrm>
          <a:off x="6329363" y="3632200"/>
          <a:ext cx="257175" cy="204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36" name="Формула" r:id="rId31" imgW="203040" imgH="164880" progId="Equation.3">
                  <p:embed/>
                </p:oleObj>
              </mc:Choice>
              <mc:Fallback>
                <p:oleObj name="Формула" r:id="rId31" imgW="20304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9363" y="3632200"/>
                        <a:ext cx="257175" cy="204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Объект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2408623"/>
              </p:ext>
            </p:extLst>
          </p:nvPr>
        </p:nvGraphicFramePr>
        <p:xfrm>
          <a:off x="6351588" y="3983038"/>
          <a:ext cx="290512" cy="204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37" name="Формула" r:id="rId33" imgW="228600" imgH="164880" progId="Equation.3">
                  <p:embed/>
                </p:oleObj>
              </mc:Choice>
              <mc:Fallback>
                <p:oleObj name="Формула" r:id="rId33" imgW="22860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1588" y="3983038"/>
                        <a:ext cx="290512" cy="204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Объект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0503274"/>
              </p:ext>
            </p:extLst>
          </p:nvPr>
        </p:nvGraphicFramePr>
        <p:xfrm>
          <a:off x="8408220" y="3039259"/>
          <a:ext cx="365125" cy="20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38" name="Формула" r:id="rId35" imgW="291960" imgH="164880" progId="Equation.3">
                  <p:embed/>
                </p:oleObj>
              </mc:Choice>
              <mc:Fallback>
                <p:oleObj name="Формула" r:id="rId35" imgW="29196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08220" y="3039259"/>
                        <a:ext cx="365125" cy="206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Объект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0548977"/>
              </p:ext>
            </p:extLst>
          </p:nvPr>
        </p:nvGraphicFramePr>
        <p:xfrm>
          <a:off x="8460432" y="5269861"/>
          <a:ext cx="365125" cy="20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39" name="Формула" r:id="rId37" imgW="291960" imgH="164880" progId="Equation.3">
                  <p:embed/>
                </p:oleObj>
              </mc:Choice>
              <mc:Fallback>
                <p:oleObj name="Формула" r:id="rId37" imgW="29196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60432" y="5269861"/>
                        <a:ext cx="365125" cy="206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Группа 2"/>
          <p:cNvGrpSpPr/>
          <p:nvPr/>
        </p:nvGrpSpPr>
        <p:grpSpPr>
          <a:xfrm>
            <a:off x="8342382" y="1857365"/>
            <a:ext cx="377715" cy="534668"/>
            <a:chOff x="8342382" y="1857365"/>
            <a:chExt cx="377715" cy="534668"/>
          </a:xfrm>
        </p:grpSpPr>
        <p:sp>
          <p:nvSpPr>
            <p:cNvPr id="38" name="Line 51"/>
            <p:cNvSpPr>
              <a:spLocks noChangeShapeType="1"/>
            </p:cNvSpPr>
            <p:nvPr/>
          </p:nvSpPr>
          <p:spPr bwMode="auto">
            <a:xfrm>
              <a:off x="8342382" y="1870958"/>
              <a:ext cx="262066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oval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grpSp>
          <p:nvGrpSpPr>
            <p:cNvPr id="39" name="Group 57"/>
            <p:cNvGrpSpPr>
              <a:grpSpLocks/>
            </p:cNvGrpSpPr>
            <p:nvPr/>
          </p:nvGrpSpPr>
          <p:grpSpPr bwMode="auto">
            <a:xfrm>
              <a:off x="8461334" y="1857365"/>
              <a:ext cx="258763" cy="534668"/>
              <a:chOff x="2200" y="2095"/>
              <a:chExt cx="317" cy="655"/>
            </a:xfrm>
          </p:grpSpPr>
          <p:sp>
            <p:nvSpPr>
              <p:cNvPr id="40" name="Line 58"/>
              <p:cNvSpPr>
                <a:spLocks noChangeShapeType="1"/>
              </p:cNvSpPr>
              <p:nvPr/>
            </p:nvSpPr>
            <p:spPr bwMode="auto">
              <a:xfrm>
                <a:off x="2363" y="2095"/>
                <a:ext cx="0" cy="519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</a:endParaRPr>
              </a:p>
            </p:txBody>
          </p:sp>
          <p:sp>
            <p:nvSpPr>
              <p:cNvPr id="41" name="Line 59"/>
              <p:cNvSpPr>
                <a:spLocks noChangeShapeType="1"/>
              </p:cNvSpPr>
              <p:nvPr/>
            </p:nvSpPr>
            <p:spPr bwMode="auto">
              <a:xfrm>
                <a:off x="2200" y="2614"/>
                <a:ext cx="317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</a:endParaRPr>
              </a:p>
            </p:txBody>
          </p:sp>
          <p:sp>
            <p:nvSpPr>
              <p:cNvPr id="42" name="Line 60"/>
              <p:cNvSpPr>
                <a:spLocks noChangeShapeType="1"/>
              </p:cNvSpPr>
              <p:nvPr/>
            </p:nvSpPr>
            <p:spPr bwMode="auto">
              <a:xfrm>
                <a:off x="2254" y="2686"/>
                <a:ext cx="204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</a:endParaRPr>
              </a:p>
            </p:txBody>
          </p:sp>
          <p:sp>
            <p:nvSpPr>
              <p:cNvPr id="43" name="Line 61"/>
              <p:cNvSpPr>
                <a:spLocks noChangeShapeType="1"/>
              </p:cNvSpPr>
              <p:nvPr/>
            </p:nvSpPr>
            <p:spPr bwMode="auto">
              <a:xfrm>
                <a:off x="2308" y="2750"/>
                <a:ext cx="91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</a:endParaRPr>
              </a:p>
            </p:txBody>
          </p:sp>
        </p:grpSp>
      </p:grpSp>
      <p:sp>
        <p:nvSpPr>
          <p:cNvPr id="44" name="AutoShape 10"/>
          <p:cNvSpPr>
            <a:spLocks noChangeArrowheads="1"/>
          </p:cNvSpPr>
          <p:nvPr/>
        </p:nvSpPr>
        <p:spPr bwMode="auto">
          <a:xfrm>
            <a:off x="207168" y="1911792"/>
            <a:ext cx="2293268" cy="962025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C1C19A"/>
              </a:gs>
              <a:gs pos="100000">
                <a:srgbClr val="FFFFCC"/>
              </a:gs>
            </a:gsLst>
            <a:lin ang="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rIns="1800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Р. 748</a:t>
            </a:r>
          </a:p>
        </p:txBody>
      </p:sp>
    </p:spTree>
    <p:extLst>
      <p:ext uri="{BB962C8B-B14F-4D97-AF65-F5344CB8AC3E}">
        <p14:creationId xmlns:p14="http://schemas.microsoft.com/office/powerpoint/2010/main" val="15199881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па 18"/>
          <p:cNvGrpSpPr/>
          <p:nvPr/>
        </p:nvGrpSpPr>
        <p:grpSpPr>
          <a:xfrm>
            <a:off x="6400530" y="396412"/>
            <a:ext cx="2329543" cy="5947550"/>
            <a:chOff x="6400530" y="396412"/>
            <a:chExt cx="2329543" cy="5947550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 rotWithShape="1">
            <a:blip r:embed="rId3" cstate="print">
              <a:lum bright="-20000" contras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22" r="31008"/>
            <a:stretch/>
          </p:blipFill>
          <p:spPr>
            <a:xfrm>
              <a:off x="6400530" y="396412"/>
              <a:ext cx="2329543" cy="2981090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 rotWithShape="1">
            <a:blip r:embed="rId3" cstate="print">
              <a:lum bright="-20000" contras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22" r="31008"/>
            <a:stretch/>
          </p:blipFill>
          <p:spPr>
            <a:xfrm>
              <a:off x="6400530" y="3362872"/>
              <a:ext cx="2329543" cy="2981090"/>
            </a:xfrm>
            <a:prstGeom prst="rect">
              <a:avLst/>
            </a:prstGeom>
          </p:spPr>
        </p:pic>
      </p:grpSp>
      <p:sp>
        <p:nvSpPr>
          <p:cNvPr id="2" name="Прямоугольник 1"/>
          <p:cNvSpPr/>
          <p:nvPr/>
        </p:nvSpPr>
        <p:spPr>
          <a:xfrm>
            <a:off x="107504" y="114191"/>
            <a:ext cx="61206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На </a:t>
            </a:r>
            <a:r>
              <a:rPr lang="ru-RU" dirty="0"/>
              <a:t>пластинах А и В, расположенных параллельно на расстоянии 8 см друг от друга, поддерживаются потенциалы </a:t>
            </a:r>
            <a:r>
              <a:rPr lang="ru-RU" dirty="0" smtClean="0"/>
              <a:t>+ 60 </a:t>
            </a:r>
            <a:r>
              <a:rPr lang="ru-RU" dirty="0"/>
              <a:t>и </a:t>
            </a:r>
            <a:r>
              <a:rPr lang="ru-RU" dirty="0" smtClean="0"/>
              <a:t>- 60 </a:t>
            </a:r>
            <a:r>
              <a:rPr lang="ru-RU" dirty="0"/>
              <a:t>В соответственно. Между ними поместили заземленную пластину С на расстоянии 2 см от пластины А. На сколько изменилась напряженность поля на участках АС и СВ? Построить графики зависимостей φ(х) и </a:t>
            </a:r>
            <a:r>
              <a:rPr lang="ru-RU" dirty="0" smtClean="0"/>
              <a:t>Е(х).</a:t>
            </a:r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6701324" y="396412"/>
            <a:ext cx="0" cy="174388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7164288" y="401634"/>
            <a:ext cx="0" cy="174388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8342382" y="395620"/>
            <a:ext cx="0" cy="174388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6400530" y="5589240"/>
            <a:ext cx="2329543" cy="0"/>
          </a:xfrm>
          <a:prstGeom prst="line">
            <a:avLst/>
          </a:prstGeom>
          <a:ln w="25400">
            <a:solidFill>
              <a:schemeClr val="tx1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7165623" y="2004583"/>
            <a:ext cx="0" cy="4160721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8342382" y="2004582"/>
            <a:ext cx="0" cy="4160721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6400529" y="3362872"/>
            <a:ext cx="2329543" cy="0"/>
          </a:xfrm>
          <a:prstGeom prst="line">
            <a:avLst/>
          </a:prstGeom>
          <a:ln w="25400">
            <a:solidFill>
              <a:schemeClr val="tx1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6679688" y="2294317"/>
            <a:ext cx="0" cy="1872208"/>
          </a:xfrm>
          <a:prstGeom prst="line">
            <a:avLst/>
          </a:prstGeom>
          <a:ln w="25400">
            <a:solidFill>
              <a:schemeClr val="tx1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6679688" y="4509120"/>
            <a:ext cx="0" cy="1834842"/>
          </a:xfrm>
          <a:prstGeom prst="line">
            <a:avLst/>
          </a:prstGeom>
          <a:ln w="25400">
            <a:solidFill>
              <a:schemeClr val="tx1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Объект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8612334"/>
              </p:ext>
            </p:extLst>
          </p:nvPr>
        </p:nvGraphicFramePr>
        <p:xfrm>
          <a:off x="6804248" y="2197293"/>
          <a:ext cx="508154" cy="44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51" name="Формула" r:id="rId4" imgW="406080" imgH="355320" progId="Equation.3">
                  <p:embed/>
                </p:oleObj>
              </mc:Choice>
              <mc:Fallback>
                <p:oleObj name="Формула" r:id="rId4" imgW="406080" imgH="355320" progId="Equation.3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4248" y="2197293"/>
                        <a:ext cx="508154" cy="443687"/>
                      </a:xfrm>
                      <a:prstGeom prst="rect">
                        <a:avLst/>
                      </a:prstGeom>
                      <a:solidFill>
                        <a:schemeClr val="bg1">
                          <a:alpha val="71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Объект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8849978"/>
              </p:ext>
            </p:extLst>
          </p:nvPr>
        </p:nvGraphicFramePr>
        <p:xfrm>
          <a:off x="6416675" y="157163"/>
          <a:ext cx="527050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52" name="Формула" r:id="rId6" imgW="419040" imgH="177480" progId="Equation.3">
                  <p:embed/>
                </p:oleObj>
              </mc:Choice>
              <mc:Fallback>
                <p:oleObj name="Формула" r:id="rId6" imgW="41904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6675" y="157163"/>
                        <a:ext cx="527050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Объект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7581459"/>
              </p:ext>
            </p:extLst>
          </p:nvPr>
        </p:nvGraphicFramePr>
        <p:xfrm>
          <a:off x="8342382" y="168312"/>
          <a:ext cx="509587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53" name="Формула" r:id="rId8" imgW="406080" imgH="177480" progId="Equation.3">
                  <p:embed/>
                </p:oleObj>
              </mc:Choice>
              <mc:Fallback>
                <p:oleObj name="Формула" r:id="rId8" imgW="4060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42382" y="168312"/>
                        <a:ext cx="509587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Объект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742724"/>
              </p:ext>
            </p:extLst>
          </p:nvPr>
        </p:nvGraphicFramePr>
        <p:xfrm>
          <a:off x="7092280" y="175750"/>
          <a:ext cx="160337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54" name="Формула" r:id="rId10" imgW="126720" imgH="177480" progId="Equation.3">
                  <p:embed/>
                </p:oleObj>
              </mc:Choice>
              <mc:Fallback>
                <p:oleObj name="Формула" r:id="rId10" imgW="1267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2280" y="175750"/>
                        <a:ext cx="160337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Объект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4170208"/>
              </p:ext>
            </p:extLst>
          </p:nvPr>
        </p:nvGraphicFramePr>
        <p:xfrm>
          <a:off x="6466763" y="3385231"/>
          <a:ext cx="160337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55" name="Формула" r:id="rId12" imgW="126720" imgH="177480" progId="Equation.3">
                  <p:embed/>
                </p:oleObj>
              </mc:Choice>
              <mc:Fallback>
                <p:oleObj name="Формула" r:id="rId12" imgW="1267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6763" y="3385231"/>
                        <a:ext cx="160337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Объект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7383574"/>
              </p:ext>
            </p:extLst>
          </p:nvPr>
        </p:nvGraphicFramePr>
        <p:xfrm>
          <a:off x="6400530" y="5661248"/>
          <a:ext cx="160337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56" name="Формула" r:id="rId14" imgW="126720" imgH="177480" progId="Equation.3">
                  <p:embed/>
                </p:oleObj>
              </mc:Choice>
              <mc:Fallback>
                <p:oleObj name="Формула" r:id="rId14" imgW="1267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530" y="5661248"/>
                        <a:ext cx="160337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Объект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7756999"/>
              </p:ext>
            </p:extLst>
          </p:nvPr>
        </p:nvGraphicFramePr>
        <p:xfrm>
          <a:off x="6804248" y="4509120"/>
          <a:ext cx="365125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57" name="Формула" r:id="rId15" imgW="291960" imgH="203040" progId="Equation.3">
                  <p:embed/>
                </p:oleObj>
              </mc:Choice>
              <mc:Fallback>
                <p:oleObj name="Формула" r:id="rId15" imgW="2919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4248" y="4509120"/>
                        <a:ext cx="365125" cy="25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Объект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4891937"/>
              </p:ext>
            </p:extLst>
          </p:nvPr>
        </p:nvGraphicFramePr>
        <p:xfrm>
          <a:off x="6981587" y="3416819"/>
          <a:ext cx="382587" cy="252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58" name="Формула" r:id="rId17" imgW="304560" imgH="203040" progId="Equation.3">
                  <p:embed/>
                </p:oleObj>
              </mc:Choice>
              <mc:Fallback>
                <p:oleObj name="Формула" r:id="rId17" imgW="3045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1587" y="3416819"/>
                        <a:ext cx="382587" cy="252412"/>
                      </a:xfrm>
                      <a:prstGeom prst="rect">
                        <a:avLst/>
                      </a:prstGeom>
                      <a:solidFill>
                        <a:schemeClr val="bg1">
                          <a:alpha val="44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Объект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887736"/>
              </p:ext>
            </p:extLst>
          </p:nvPr>
        </p:nvGraphicFramePr>
        <p:xfrm>
          <a:off x="8180388" y="3448050"/>
          <a:ext cx="382587" cy="252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59" name="Формула" r:id="rId19" imgW="304560" imgH="203040" progId="Equation.3">
                  <p:embed/>
                </p:oleObj>
              </mc:Choice>
              <mc:Fallback>
                <p:oleObj name="Формула" r:id="rId19" imgW="3045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80388" y="3448050"/>
                        <a:ext cx="382587" cy="252413"/>
                      </a:xfrm>
                      <a:prstGeom prst="rect">
                        <a:avLst/>
                      </a:prstGeom>
                      <a:solidFill>
                        <a:schemeClr val="bg1">
                          <a:alpha val="56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Объект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9091461"/>
              </p:ext>
            </p:extLst>
          </p:nvPr>
        </p:nvGraphicFramePr>
        <p:xfrm>
          <a:off x="6392863" y="4743450"/>
          <a:ext cx="255587" cy="220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60" name="Формула" r:id="rId21" imgW="203040" imgH="177480" progId="Equation.3">
                  <p:embed/>
                </p:oleObj>
              </mc:Choice>
              <mc:Fallback>
                <p:oleObj name="Формула" r:id="rId21" imgW="20304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2863" y="4743450"/>
                        <a:ext cx="255587" cy="220663"/>
                      </a:xfrm>
                      <a:prstGeom prst="rect">
                        <a:avLst/>
                      </a:prstGeom>
                      <a:solidFill>
                        <a:schemeClr val="bg1">
                          <a:alpha val="44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Объект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3455774"/>
              </p:ext>
            </p:extLst>
          </p:nvPr>
        </p:nvGraphicFramePr>
        <p:xfrm>
          <a:off x="6282513" y="6234113"/>
          <a:ext cx="3841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61" name="Формула" r:id="rId23" imgW="304560" imgH="177480" progId="Equation.3">
                  <p:embed/>
                </p:oleObj>
              </mc:Choice>
              <mc:Fallback>
                <p:oleObj name="Формула" r:id="rId23" imgW="30456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2513" y="6234113"/>
                        <a:ext cx="384175" cy="220662"/>
                      </a:xfrm>
                      <a:prstGeom prst="rect">
                        <a:avLst/>
                      </a:prstGeom>
                      <a:solidFill>
                        <a:schemeClr val="bg1">
                          <a:alpha val="44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1" name="Прямая соединительная линия 40"/>
          <p:cNvCxnSpPr/>
          <p:nvPr/>
        </p:nvCxnSpPr>
        <p:spPr>
          <a:xfrm>
            <a:off x="6625261" y="3111128"/>
            <a:ext cx="104107" cy="0"/>
          </a:xfrm>
          <a:prstGeom prst="line">
            <a:avLst/>
          </a:prstGeom>
          <a:ln w="19050">
            <a:solidFill>
              <a:schemeClr val="tx1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6624033" y="3632703"/>
            <a:ext cx="104107" cy="0"/>
          </a:xfrm>
          <a:prstGeom prst="line">
            <a:avLst/>
          </a:prstGeom>
          <a:ln w="19050">
            <a:solidFill>
              <a:schemeClr val="tx1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5" name="Объект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6460801"/>
              </p:ext>
            </p:extLst>
          </p:nvPr>
        </p:nvGraphicFramePr>
        <p:xfrm>
          <a:off x="6478588" y="3008189"/>
          <a:ext cx="112712" cy="204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62" name="Формула" r:id="rId25" imgW="88560" imgH="164880" progId="Equation.3">
                  <p:embed/>
                </p:oleObj>
              </mc:Choice>
              <mc:Fallback>
                <p:oleObj name="Формула" r:id="rId25" imgW="8856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8588" y="3008189"/>
                        <a:ext cx="112712" cy="204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Объект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5697217"/>
              </p:ext>
            </p:extLst>
          </p:nvPr>
        </p:nvGraphicFramePr>
        <p:xfrm>
          <a:off x="6472238" y="2530475"/>
          <a:ext cx="144462" cy="220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63" name="Формула" r:id="rId27" imgW="114120" imgH="177480" progId="Equation.3">
                  <p:embed/>
                </p:oleObj>
              </mc:Choice>
              <mc:Fallback>
                <p:oleObj name="Формула" r:id="rId27" imgW="1141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2238" y="2530475"/>
                        <a:ext cx="144462" cy="220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Объект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992340"/>
              </p:ext>
            </p:extLst>
          </p:nvPr>
        </p:nvGraphicFramePr>
        <p:xfrm>
          <a:off x="6329363" y="3529583"/>
          <a:ext cx="257175" cy="204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64" name="Формула" r:id="rId29" imgW="203040" imgH="164880" progId="Equation.3">
                  <p:embed/>
                </p:oleObj>
              </mc:Choice>
              <mc:Fallback>
                <p:oleObj name="Формула" r:id="rId29" imgW="20304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9363" y="3529583"/>
                        <a:ext cx="257175" cy="204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Объект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3863744"/>
              </p:ext>
            </p:extLst>
          </p:nvPr>
        </p:nvGraphicFramePr>
        <p:xfrm>
          <a:off x="6351588" y="3975100"/>
          <a:ext cx="290512" cy="220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65" name="Формула" r:id="rId31" imgW="228600" imgH="177480" progId="Equation.3">
                  <p:embed/>
                </p:oleObj>
              </mc:Choice>
              <mc:Fallback>
                <p:oleObj name="Формула" r:id="rId31" imgW="22860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1588" y="3975100"/>
                        <a:ext cx="290512" cy="220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Объект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985054"/>
              </p:ext>
            </p:extLst>
          </p:nvPr>
        </p:nvGraphicFramePr>
        <p:xfrm>
          <a:off x="8408220" y="3039259"/>
          <a:ext cx="365125" cy="20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66" name="Формула" r:id="rId33" imgW="291960" imgH="164880" progId="Equation.3">
                  <p:embed/>
                </p:oleObj>
              </mc:Choice>
              <mc:Fallback>
                <p:oleObj name="Формула" r:id="rId33" imgW="29196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08220" y="3039259"/>
                        <a:ext cx="365125" cy="206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Объект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8049859"/>
              </p:ext>
            </p:extLst>
          </p:nvPr>
        </p:nvGraphicFramePr>
        <p:xfrm>
          <a:off x="8460432" y="5269861"/>
          <a:ext cx="365125" cy="20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67" name="Формула" r:id="rId35" imgW="291960" imgH="164880" progId="Equation.3">
                  <p:embed/>
                </p:oleObj>
              </mc:Choice>
              <mc:Fallback>
                <p:oleObj name="Формула" r:id="rId35" imgW="29196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60432" y="5269861"/>
                        <a:ext cx="365125" cy="206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0" name="Группа 59"/>
          <p:cNvGrpSpPr/>
          <p:nvPr/>
        </p:nvGrpSpPr>
        <p:grpSpPr>
          <a:xfrm>
            <a:off x="7177570" y="2084842"/>
            <a:ext cx="875408" cy="451407"/>
            <a:chOff x="7210231" y="2110245"/>
            <a:chExt cx="875408" cy="451407"/>
          </a:xfrm>
        </p:grpSpPr>
        <p:sp>
          <p:nvSpPr>
            <p:cNvPr id="52" name="Line 51"/>
            <p:cNvSpPr>
              <a:spLocks noChangeShapeType="1"/>
            </p:cNvSpPr>
            <p:nvPr/>
          </p:nvSpPr>
          <p:spPr bwMode="auto">
            <a:xfrm>
              <a:off x="7210231" y="2110318"/>
              <a:ext cx="764569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oval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grpSp>
          <p:nvGrpSpPr>
            <p:cNvPr id="53" name="Group 57"/>
            <p:cNvGrpSpPr>
              <a:grpSpLocks/>
            </p:cNvGrpSpPr>
            <p:nvPr/>
          </p:nvGrpSpPr>
          <p:grpSpPr bwMode="auto">
            <a:xfrm>
              <a:off x="7826876" y="2110245"/>
              <a:ext cx="258763" cy="451407"/>
              <a:chOff x="2200" y="2197"/>
              <a:chExt cx="317" cy="553"/>
            </a:xfrm>
          </p:grpSpPr>
          <p:sp>
            <p:nvSpPr>
              <p:cNvPr id="54" name="Line 58"/>
              <p:cNvSpPr>
                <a:spLocks noChangeShapeType="1"/>
              </p:cNvSpPr>
              <p:nvPr/>
            </p:nvSpPr>
            <p:spPr bwMode="auto">
              <a:xfrm>
                <a:off x="2367" y="2197"/>
                <a:ext cx="0" cy="417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</a:endParaRPr>
              </a:p>
            </p:txBody>
          </p:sp>
          <p:sp>
            <p:nvSpPr>
              <p:cNvPr id="55" name="Line 59"/>
              <p:cNvSpPr>
                <a:spLocks noChangeShapeType="1"/>
              </p:cNvSpPr>
              <p:nvPr/>
            </p:nvSpPr>
            <p:spPr bwMode="auto">
              <a:xfrm>
                <a:off x="2200" y="2614"/>
                <a:ext cx="317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</a:endParaRPr>
              </a:p>
            </p:txBody>
          </p:sp>
          <p:sp>
            <p:nvSpPr>
              <p:cNvPr id="56" name="Line 60"/>
              <p:cNvSpPr>
                <a:spLocks noChangeShapeType="1"/>
              </p:cNvSpPr>
              <p:nvPr/>
            </p:nvSpPr>
            <p:spPr bwMode="auto">
              <a:xfrm>
                <a:off x="2254" y="2686"/>
                <a:ext cx="204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</a:endParaRPr>
              </a:p>
            </p:txBody>
          </p:sp>
          <p:sp>
            <p:nvSpPr>
              <p:cNvPr id="57" name="Line 61"/>
              <p:cNvSpPr>
                <a:spLocks noChangeShapeType="1"/>
              </p:cNvSpPr>
              <p:nvPr/>
            </p:nvSpPr>
            <p:spPr bwMode="auto">
              <a:xfrm>
                <a:off x="2308" y="2750"/>
                <a:ext cx="91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</a:endParaRPr>
              </a:p>
            </p:txBody>
          </p:sp>
        </p:grpSp>
      </p:grpSp>
      <p:graphicFrame>
        <p:nvGraphicFramePr>
          <p:cNvPr id="58" name="Объект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621131"/>
              </p:ext>
            </p:extLst>
          </p:nvPr>
        </p:nvGraphicFramePr>
        <p:xfrm>
          <a:off x="6981587" y="5661248"/>
          <a:ext cx="382587" cy="252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68" name="Формула" r:id="rId36" imgW="304560" imgH="203040" progId="Equation.3">
                  <p:embed/>
                </p:oleObj>
              </mc:Choice>
              <mc:Fallback>
                <p:oleObj name="Формула" r:id="rId36" imgW="3045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1587" y="5661248"/>
                        <a:ext cx="382587" cy="252412"/>
                      </a:xfrm>
                      <a:prstGeom prst="rect">
                        <a:avLst/>
                      </a:prstGeom>
                      <a:solidFill>
                        <a:schemeClr val="bg1">
                          <a:alpha val="44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Объект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6424774"/>
              </p:ext>
            </p:extLst>
          </p:nvPr>
        </p:nvGraphicFramePr>
        <p:xfrm>
          <a:off x="8141360" y="5647608"/>
          <a:ext cx="382587" cy="252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69" name="Формула" r:id="rId38" imgW="304560" imgH="203040" progId="Equation.3">
                  <p:embed/>
                </p:oleObj>
              </mc:Choice>
              <mc:Fallback>
                <p:oleObj name="Формула" r:id="rId38" imgW="3045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41360" y="5647608"/>
                        <a:ext cx="382587" cy="252413"/>
                      </a:xfrm>
                      <a:prstGeom prst="rect">
                        <a:avLst/>
                      </a:prstGeom>
                      <a:solidFill>
                        <a:schemeClr val="bg1">
                          <a:alpha val="56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AutoShape 10"/>
          <p:cNvSpPr>
            <a:spLocks noChangeArrowheads="1"/>
          </p:cNvSpPr>
          <p:nvPr/>
        </p:nvSpPr>
        <p:spPr bwMode="auto">
          <a:xfrm>
            <a:off x="234956" y="2294317"/>
            <a:ext cx="2293268" cy="962025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C1C19A"/>
              </a:gs>
              <a:gs pos="100000">
                <a:srgbClr val="FFFFCC"/>
              </a:gs>
            </a:gsLst>
            <a:lin ang="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rIns="1800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Р. 749</a:t>
            </a:r>
          </a:p>
        </p:txBody>
      </p:sp>
    </p:spTree>
    <p:extLst>
      <p:ext uri="{BB962C8B-B14F-4D97-AF65-F5344CB8AC3E}">
        <p14:creationId xmlns:p14="http://schemas.microsoft.com/office/powerpoint/2010/main" val="11308238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19200"/>
            <a:ext cx="8915400" cy="467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1" name="WordArt 7"/>
          <p:cNvSpPr>
            <a:spLocks noChangeArrowheads="1" noChangeShapeType="1" noTextEdit="1"/>
          </p:cNvSpPr>
          <p:nvPr/>
        </p:nvSpPr>
        <p:spPr bwMode="auto">
          <a:xfrm>
            <a:off x="990600" y="228600"/>
            <a:ext cx="67818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ial"/>
              </a:rPr>
              <a:t>Конденсаторы</a:t>
            </a:r>
          </a:p>
        </p:txBody>
      </p:sp>
    </p:spTree>
    <p:extLst>
      <p:ext uri="{BB962C8B-B14F-4D97-AF65-F5344CB8AC3E}">
        <p14:creationId xmlns:p14="http://schemas.microsoft.com/office/powerpoint/2010/main" val="12989905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WordArt 7"/>
          <p:cNvSpPr>
            <a:spLocks noChangeArrowheads="1" noChangeShapeType="1" noTextEdit="1"/>
          </p:cNvSpPr>
          <p:nvPr/>
        </p:nvSpPr>
        <p:spPr bwMode="auto">
          <a:xfrm>
            <a:off x="990600" y="228600"/>
            <a:ext cx="67818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ial"/>
              </a:rPr>
              <a:t>Конденсаторы</a:t>
            </a:r>
          </a:p>
        </p:txBody>
      </p:sp>
      <p:pic>
        <p:nvPicPr>
          <p:cNvPr id="2355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04900"/>
            <a:ext cx="7467600" cy="560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81032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WordArt 7"/>
          <p:cNvSpPr>
            <a:spLocks noChangeArrowheads="1" noChangeShapeType="1" noTextEdit="1"/>
          </p:cNvSpPr>
          <p:nvPr/>
        </p:nvSpPr>
        <p:spPr bwMode="auto">
          <a:xfrm>
            <a:off x="990600" y="228600"/>
            <a:ext cx="67818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ial"/>
              </a:rPr>
              <a:t>Конденсаторы</a:t>
            </a: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19200"/>
            <a:ext cx="7162800" cy="536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06307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Группа 44"/>
          <p:cNvGrpSpPr/>
          <p:nvPr/>
        </p:nvGrpSpPr>
        <p:grpSpPr>
          <a:xfrm>
            <a:off x="1809750" y="4357084"/>
            <a:ext cx="1000245" cy="871154"/>
            <a:chOff x="2326893" y="546232"/>
            <a:chExt cx="1000245" cy="871154"/>
          </a:xfrm>
        </p:grpSpPr>
        <p:sp>
          <p:nvSpPr>
            <p:cNvPr id="46" name="Пирог 45"/>
            <p:cNvSpPr/>
            <p:nvPr/>
          </p:nvSpPr>
          <p:spPr>
            <a:xfrm>
              <a:off x="2326893" y="546233"/>
              <a:ext cx="804141" cy="871153"/>
            </a:xfrm>
            <a:prstGeom prst="pie">
              <a:avLst>
                <a:gd name="adj1" fmla="val 18223201"/>
                <a:gd name="adj2" fmla="val 17899"/>
              </a:avLst>
            </a:prstGeom>
            <a:solidFill>
              <a:srgbClr val="FFFF00"/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ru-RU" kern="0" smtClean="0">
                <a:solidFill>
                  <a:prstClr val="black"/>
                </a:solidFill>
                <a:latin typeface="Calibri"/>
              </a:endParaRPr>
            </a:p>
          </p:txBody>
        </p:sp>
        <p:graphicFrame>
          <p:nvGraphicFramePr>
            <p:cNvPr id="47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43525796"/>
                </p:ext>
              </p:extLst>
            </p:nvPr>
          </p:nvGraphicFramePr>
          <p:xfrm>
            <a:off x="3051971" y="546232"/>
            <a:ext cx="275167" cy="3126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41" name="Формула" r:id="rId3" imgW="152280" imgH="139680" progId="Equation.3">
                    <p:embed/>
                  </p:oleObj>
                </mc:Choice>
                <mc:Fallback>
                  <p:oleObj name="Формула" r:id="rId3" imgW="152280" imgH="1396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51971" y="546232"/>
                          <a:ext cx="275167" cy="31263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3192078"/>
              </p:ext>
            </p:extLst>
          </p:nvPr>
        </p:nvGraphicFramePr>
        <p:xfrm>
          <a:off x="5076056" y="2617862"/>
          <a:ext cx="3701758" cy="801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2" name="Формула" r:id="rId5" imgW="1638000" imgH="355320" progId="Equation.3">
                  <p:embed/>
                </p:oleObj>
              </mc:Choice>
              <mc:Fallback>
                <p:oleObj name="Формула" r:id="rId5" imgW="1638000" imgH="355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056" y="2617862"/>
                        <a:ext cx="3701758" cy="801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Группа 5"/>
          <p:cNvGrpSpPr>
            <a:grpSpLocks/>
          </p:cNvGrpSpPr>
          <p:nvPr/>
        </p:nvGrpSpPr>
        <p:grpSpPr bwMode="auto">
          <a:xfrm>
            <a:off x="1957388" y="1724025"/>
            <a:ext cx="2538412" cy="3076575"/>
            <a:chOff x="1957388" y="1724025"/>
            <a:chExt cx="2538412" cy="3076575"/>
          </a:xfrm>
        </p:grpSpPr>
        <p:sp>
          <p:nvSpPr>
            <p:cNvPr id="4132" name="Line 13"/>
            <p:cNvSpPr>
              <a:spLocks noChangeShapeType="1"/>
            </p:cNvSpPr>
            <p:nvPr/>
          </p:nvSpPr>
          <p:spPr bwMode="auto">
            <a:xfrm>
              <a:off x="1957388" y="2743200"/>
              <a:ext cx="251460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4133" name="Line 14"/>
            <p:cNvSpPr>
              <a:spLocks noChangeShapeType="1"/>
            </p:cNvSpPr>
            <p:nvPr/>
          </p:nvSpPr>
          <p:spPr bwMode="auto">
            <a:xfrm>
              <a:off x="1957388" y="3752850"/>
              <a:ext cx="251460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4134" name="Line 15"/>
            <p:cNvSpPr>
              <a:spLocks noChangeShapeType="1"/>
            </p:cNvSpPr>
            <p:nvPr/>
          </p:nvSpPr>
          <p:spPr bwMode="auto">
            <a:xfrm>
              <a:off x="1957388" y="4800600"/>
              <a:ext cx="251460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4135" name="Line 12"/>
            <p:cNvSpPr>
              <a:spLocks noChangeShapeType="1"/>
            </p:cNvSpPr>
            <p:nvPr/>
          </p:nvSpPr>
          <p:spPr bwMode="auto">
            <a:xfrm>
              <a:off x="1957388" y="1724025"/>
              <a:ext cx="251460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graphicFrame>
          <p:nvGraphicFramePr>
            <p:cNvPr id="4136" name="Объект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87889349"/>
                </p:ext>
              </p:extLst>
            </p:nvPr>
          </p:nvGraphicFramePr>
          <p:xfrm>
            <a:off x="4038600" y="2895600"/>
            <a:ext cx="457200" cy="609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43" name="Формула" r:id="rId7" imgW="152280" imgH="203040" progId="Equation.3">
                    <p:embed/>
                  </p:oleObj>
                </mc:Choice>
                <mc:Fallback>
                  <p:oleObj name="Формула" r:id="rId7" imgW="15228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38600" y="2895600"/>
                          <a:ext cx="457200" cy="609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5770" name="Group 58"/>
          <p:cNvGrpSpPr>
            <a:grpSpLocks/>
          </p:cNvGrpSpPr>
          <p:nvPr/>
        </p:nvGrpSpPr>
        <p:grpSpPr bwMode="auto">
          <a:xfrm>
            <a:off x="2200275" y="1600200"/>
            <a:ext cx="1752600" cy="4191000"/>
            <a:chOff x="1386" y="1008"/>
            <a:chExt cx="1104" cy="2640"/>
          </a:xfrm>
        </p:grpSpPr>
        <p:sp>
          <p:nvSpPr>
            <p:cNvPr id="4130" name="Line 28"/>
            <p:cNvSpPr>
              <a:spLocks noChangeShapeType="1"/>
            </p:cNvSpPr>
            <p:nvPr/>
          </p:nvSpPr>
          <p:spPr bwMode="auto">
            <a:xfrm>
              <a:off x="2490" y="1008"/>
              <a:ext cx="0" cy="2592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4131" name="Line 26"/>
            <p:cNvSpPr>
              <a:spLocks noChangeShapeType="1"/>
            </p:cNvSpPr>
            <p:nvPr/>
          </p:nvSpPr>
          <p:spPr bwMode="auto">
            <a:xfrm>
              <a:off x="1386" y="1008"/>
              <a:ext cx="0" cy="2640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228600" y="0"/>
            <a:ext cx="86868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sz="2200" smtClean="0">
                <a:solidFill>
                  <a:srgbClr val="000000"/>
                </a:solidFill>
                <a:latin typeface="Times New Roman" pitchFamily="18" charset="0"/>
              </a:rPr>
              <a:t>В однородном поле напряженностью 60 кВ/м переместили заряд 5 нКл на 20 см под углом 60</a:t>
            </a:r>
            <a:r>
              <a:rPr lang="ru-RU" altLang="ru-RU" sz="2200" baseline="30000" smtClean="0">
                <a:solidFill>
                  <a:srgbClr val="000000"/>
                </a:solidFill>
                <a:latin typeface="Times New Roman" pitchFamily="18" charset="0"/>
              </a:rPr>
              <a:t>0</a:t>
            </a:r>
            <a:r>
              <a:rPr lang="ru-RU" altLang="ru-RU" sz="2200" smtClean="0">
                <a:solidFill>
                  <a:srgbClr val="000000"/>
                </a:solidFill>
                <a:latin typeface="Times New Roman" pitchFamily="18" charset="0"/>
              </a:rPr>
              <a:t> к силовым линиям. Найти работу поля, изменение потенциальной энергии взаимодействия заряда и поля и напряжение между начальной и конечной точками перемещения.</a:t>
            </a:r>
          </a:p>
        </p:txBody>
      </p:sp>
      <p:grpSp>
        <p:nvGrpSpPr>
          <p:cNvPr id="115757" name="Group 45"/>
          <p:cNvGrpSpPr>
            <a:grpSpLocks/>
          </p:cNvGrpSpPr>
          <p:nvPr/>
        </p:nvGrpSpPr>
        <p:grpSpPr bwMode="auto">
          <a:xfrm>
            <a:off x="152400" y="1514475"/>
            <a:ext cx="1735138" cy="3429000"/>
            <a:chOff x="96" y="1056"/>
            <a:chExt cx="1093" cy="2160"/>
          </a:xfrm>
        </p:grpSpPr>
        <p:sp>
          <p:nvSpPr>
            <p:cNvPr id="4125" name="Text Box 1028"/>
            <p:cNvSpPr txBox="1">
              <a:spLocks noChangeArrowheads="1"/>
            </p:cNvSpPr>
            <p:nvPr/>
          </p:nvSpPr>
          <p:spPr bwMode="auto">
            <a:xfrm>
              <a:off x="96" y="1056"/>
              <a:ext cx="104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ru-RU" altLang="ru-RU" sz="2800" i="1" smtClean="0">
                  <a:solidFill>
                    <a:srgbClr val="000000"/>
                  </a:solidFill>
                  <a:latin typeface="Times New Roman" pitchFamily="18" charset="0"/>
                </a:rPr>
                <a:t>Дано:</a:t>
              </a:r>
            </a:p>
          </p:txBody>
        </p:sp>
        <p:sp>
          <p:nvSpPr>
            <p:cNvPr id="4126" name="Rectangle 1029"/>
            <p:cNvSpPr>
              <a:spLocks noChangeArrowheads="1"/>
            </p:cNvSpPr>
            <p:nvPr/>
          </p:nvSpPr>
          <p:spPr bwMode="auto">
            <a:xfrm>
              <a:off x="144" y="1344"/>
              <a:ext cx="1045" cy="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ru-RU" sz="2400" i="1" smtClean="0">
                  <a:solidFill>
                    <a:srgbClr val="000000"/>
                  </a:solidFill>
                  <a:latin typeface="Times New Roman" pitchFamily="18" charset="0"/>
                </a:rPr>
                <a:t>q=</a:t>
              </a:r>
              <a:r>
                <a:rPr lang="ru-RU" altLang="ru-RU" sz="2400" i="1" smtClean="0">
                  <a:solidFill>
                    <a:srgbClr val="000000"/>
                  </a:solidFill>
                  <a:latin typeface="Times New Roman" pitchFamily="18" charset="0"/>
                </a:rPr>
                <a:t>5</a:t>
              </a:r>
              <a:r>
                <a:rPr lang="en-US" altLang="ru-RU" sz="2400" i="1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·</a:t>
              </a:r>
              <a:r>
                <a:rPr lang="ru-RU" altLang="ru-RU" sz="2400" i="1" smtClean="0">
                  <a:solidFill>
                    <a:srgbClr val="000000"/>
                  </a:solidFill>
                  <a:latin typeface="Times New Roman" pitchFamily="18" charset="0"/>
                </a:rPr>
                <a:t>10</a:t>
              </a:r>
              <a:r>
                <a:rPr lang="ru-RU" altLang="ru-RU" sz="2400" i="1" baseline="30000" smtClean="0">
                  <a:solidFill>
                    <a:srgbClr val="000000"/>
                  </a:solidFill>
                  <a:latin typeface="Times New Roman" pitchFamily="18" charset="0"/>
                </a:rPr>
                <a:t>-9</a:t>
              </a:r>
              <a:r>
                <a:rPr lang="ru-RU" altLang="ru-RU" sz="2400" i="1" smtClean="0">
                  <a:solidFill>
                    <a:srgbClr val="000000"/>
                  </a:solidFill>
                  <a:latin typeface="Times New Roman" pitchFamily="18" charset="0"/>
                </a:rPr>
                <a:t> Кл</a:t>
              </a:r>
              <a:endParaRPr lang="en-US" altLang="ru-RU" sz="2400" i="1" smtClean="0">
                <a:solidFill>
                  <a:srgbClr val="000000"/>
                </a:solidFill>
                <a:latin typeface="Times New Roman" pitchFamily="18" charset="0"/>
              </a:endParaRP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ru-RU" altLang="ru-RU" sz="2400" i="1" smtClean="0">
                  <a:solidFill>
                    <a:srgbClr val="000000"/>
                  </a:solidFill>
                  <a:latin typeface="Times New Roman" pitchFamily="18" charset="0"/>
                </a:rPr>
                <a:t>Е</a:t>
              </a:r>
              <a:r>
                <a:rPr lang="en-US" altLang="ru-RU" sz="2400" i="1" smtClean="0">
                  <a:solidFill>
                    <a:srgbClr val="000000"/>
                  </a:solidFill>
                  <a:latin typeface="Times New Roman" pitchFamily="18" charset="0"/>
                </a:rPr>
                <a:t>=</a:t>
              </a:r>
              <a:r>
                <a:rPr lang="ru-RU" altLang="ru-RU" sz="2400" i="1" smtClean="0">
                  <a:solidFill>
                    <a:srgbClr val="000000"/>
                  </a:solidFill>
                  <a:latin typeface="Times New Roman" pitchFamily="18" charset="0"/>
                </a:rPr>
                <a:t>60 кВ/м</a:t>
              </a:r>
              <a:r>
                <a:rPr lang="ru-RU" altLang="ru-RU" sz="2400" smtClean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altLang="ru-RU" sz="2400" i="1" smtClean="0">
                <a:solidFill>
                  <a:srgbClr val="000000"/>
                </a:solidFill>
                <a:latin typeface="Times New Roman" pitchFamily="18" charset="0"/>
              </a:endParaRP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ru-RU" sz="2400" i="1" smtClean="0">
                  <a:solidFill>
                    <a:srgbClr val="000000"/>
                  </a:solidFill>
                  <a:latin typeface="Times New Roman" pitchFamily="18" charset="0"/>
                </a:rPr>
                <a:t>S=</a:t>
              </a:r>
              <a:r>
                <a:rPr lang="ru-RU" altLang="ru-RU" sz="2400" i="1" smtClean="0">
                  <a:solidFill>
                    <a:srgbClr val="000000"/>
                  </a:solidFill>
                  <a:latin typeface="Times New Roman" pitchFamily="18" charset="0"/>
                </a:rPr>
                <a:t>20 см</a:t>
              </a:r>
              <a:endParaRPr lang="en-US" altLang="ru-RU" sz="2400" i="1" smtClean="0">
                <a:solidFill>
                  <a:srgbClr val="000000"/>
                </a:solidFill>
                <a:latin typeface="Times New Roman" pitchFamily="18" charset="0"/>
              </a:endParaRP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ru-RU" sz="2400" i="1" smtClean="0">
                  <a:solidFill>
                    <a:srgbClr val="000000"/>
                  </a:solidFill>
                  <a:latin typeface="Times New Roman" pitchFamily="18" charset="0"/>
                  <a:sym typeface="Symbol" pitchFamily="18" charset="2"/>
                </a:rPr>
                <a:t></a:t>
              </a:r>
              <a:r>
                <a:rPr lang="en-US" altLang="ru-RU" sz="2400" i="1" smtClean="0">
                  <a:solidFill>
                    <a:srgbClr val="000000"/>
                  </a:solidFill>
                  <a:latin typeface="Times New Roman" pitchFamily="18" charset="0"/>
                </a:rPr>
                <a:t>=</a:t>
              </a:r>
              <a:r>
                <a:rPr lang="ru-RU" altLang="ru-RU" sz="2400" i="1" smtClean="0">
                  <a:solidFill>
                    <a:srgbClr val="000000"/>
                  </a:solidFill>
                  <a:latin typeface="Times New Roman" pitchFamily="18" charset="0"/>
                </a:rPr>
                <a:t> 60</a:t>
              </a:r>
              <a:r>
                <a:rPr lang="ru-RU" altLang="ru-RU" sz="2400" i="1" baseline="30000" smtClean="0">
                  <a:solidFill>
                    <a:srgbClr val="000000"/>
                  </a:solidFill>
                  <a:latin typeface="Times New Roman" pitchFamily="18" charset="0"/>
                </a:rPr>
                <a:t>0</a:t>
              </a:r>
              <a:endParaRPr lang="ru-RU" altLang="ru-RU" sz="2400" i="1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127" name="Line 1030"/>
            <p:cNvSpPr>
              <a:spLocks noChangeShapeType="1"/>
            </p:cNvSpPr>
            <p:nvPr/>
          </p:nvSpPr>
          <p:spPr bwMode="auto">
            <a:xfrm>
              <a:off x="1152" y="1152"/>
              <a:ext cx="0" cy="206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4128" name="Line 1031"/>
            <p:cNvSpPr>
              <a:spLocks noChangeShapeType="1"/>
            </p:cNvSpPr>
            <p:nvPr/>
          </p:nvSpPr>
          <p:spPr bwMode="auto">
            <a:xfrm>
              <a:off x="174" y="2364"/>
              <a:ext cx="96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4129" name="Text Box 1032"/>
            <p:cNvSpPr txBox="1">
              <a:spLocks noChangeArrowheads="1"/>
            </p:cNvSpPr>
            <p:nvPr/>
          </p:nvSpPr>
          <p:spPr bwMode="auto">
            <a:xfrm>
              <a:off x="144" y="2400"/>
              <a:ext cx="1043" cy="7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10000"/>
                </a:spcBef>
                <a:spcAft>
                  <a:spcPct val="0"/>
                </a:spcAft>
                <a:buFontTx/>
                <a:buNone/>
              </a:pPr>
              <a:r>
                <a:rPr lang="ru-RU" altLang="ru-RU" sz="2400" i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А - ?</a:t>
              </a:r>
            </a:p>
            <a:p>
              <a:pPr eaLnBrk="1" fontAlgn="base" hangingPunct="1">
                <a:spcBef>
                  <a:spcPct val="10000"/>
                </a:spcBef>
                <a:spcAft>
                  <a:spcPct val="0"/>
                </a:spcAft>
                <a:buFontTx/>
                <a:buNone/>
              </a:pPr>
              <a:r>
                <a:rPr lang="el-GR" altLang="ru-RU" sz="2400" i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Δ</a:t>
              </a:r>
              <a:r>
                <a:rPr lang="en-US" altLang="ru-RU" sz="2400" i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W</a:t>
              </a:r>
              <a:r>
                <a:rPr lang="ru-RU" altLang="ru-RU" sz="2400" i="1" baseline="-250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п</a:t>
              </a:r>
              <a:r>
                <a:rPr lang="en-US" altLang="ru-RU" sz="2400" i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- </a:t>
              </a:r>
              <a:r>
                <a:rPr lang="ru-RU" altLang="ru-RU" sz="2400" i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  <a:p>
              <a:pPr eaLnBrk="1" fontAlgn="base" hangingPunct="1">
                <a:spcBef>
                  <a:spcPct val="10000"/>
                </a:spcBef>
                <a:spcAft>
                  <a:spcPct val="0"/>
                </a:spcAft>
                <a:buFontTx/>
                <a:buNone/>
              </a:pPr>
              <a:r>
                <a:rPr lang="en-US" altLang="ru-RU" sz="2400" i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U</a:t>
              </a:r>
              <a:r>
                <a:rPr lang="ru-RU" altLang="ru-RU" sz="2400" i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ru-RU" sz="2400" i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r>
                <a:rPr lang="ru-RU" altLang="ru-RU" sz="2400" i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?</a:t>
              </a:r>
              <a:endParaRPr lang="ru-RU" altLang="ru-RU" sz="2400" i="1" dirty="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115748" name="Line 36"/>
          <p:cNvSpPr>
            <a:spLocks noChangeShapeType="1"/>
          </p:cNvSpPr>
          <p:nvPr/>
        </p:nvSpPr>
        <p:spPr bwMode="auto">
          <a:xfrm>
            <a:off x="6929214" y="2819400"/>
            <a:ext cx="288032" cy="3935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15749" name="Line 37"/>
          <p:cNvSpPr>
            <a:spLocks noChangeShapeType="1"/>
          </p:cNvSpPr>
          <p:nvPr/>
        </p:nvSpPr>
        <p:spPr bwMode="auto">
          <a:xfrm>
            <a:off x="8420100" y="3067050"/>
            <a:ext cx="304800" cy="3619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15750" name="Line 38"/>
          <p:cNvSpPr>
            <a:spLocks noChangeShapeType="1"/>
          </p:cNvSpPr>
          <p:nvPr/>
        </p:nvSpPr>
        <p:spPr bwMode="auto">
          <a:xfrm>
            <a:off x="7848600" y="2819400"/>
            <a:ext cx="457200" cy="3935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grpSp>
        <p:nvGrpSpPr>
          <p:cNvPr id="4142" name="Group 46"/>
          <p:cNvGrpSpPr>
            <a:grpSpLocks/>
          </p:cNvGrpSpPr>
          <p:nvPr/>
        </p:nvGrpSpPr>
        <p:grpSpPr bwMode="auto">
          <a:xfrm>
            <a:off x="2308225" y="4291015"/>
            <a:ext cx="1749425" cy="509588"/>
            <a:chOff x="2467" y="1167"/>
            <a:chExt cx="1102" cy="321"/>
          </a:xfrm>
        </p:grpSpPr>
        <p:graphicFrame>
          <p:nvGraphicFramePr>
            <p:cNvPr id="4122" name="Object 4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51089683"/>
                </p:ext>
              </p:extLst>
            </p:nvPr>
          </p:nvGraphicFramePr>
          <p:xfrm>
            <a:off x="2860" y="1167"/>
            <a:ext cx="709" cy="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44" name="Формула" r:id="rId9" imgW="495000" imgH="241200" progId="Equation.3">
                    <p:embed/>
                  </p:oleObj>
                </mc:Choice>
                <mc:Fallback>
                  <p:oleObj name="Формула" r:id="rId9" imgW="49500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60" y="1167"/>
                          <a:ext cx="709" cy="30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21" name="Line 17"/>
            <p:cNvSpPr>
              <a:spLocks noChangeShapeType="1"/>
            </p:cNvSpPr>
            <p:nvPr/>
          </p:nvSpPr>
          <p:spPr bwMode="auto">
            <a:xfrm>
              <a:off x="2467" y="1488"/>
              <a:ext cx="604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Группа 2"/>
          <p:cNvGrpSpPr>
            <a:grpSpLocks/>
          </p:cNvGrpSpPr>
          <p:nvPr/>
        </p:nvGrpSpPr>
        <p:grpSpPr bwMode="auto">
          <a:xfrm>
            <a:off x="2209800" y="5010150"/>
            <a:ext cx="1804988" cy="523875"/>
            <a:chOff x="2209800" y="5010150"/>
            <a:chExt cx="1804988" cy="523220"/>
          </a:xfrm>
        </p:grpSpPr>
        <p:sp>
          <p:nvSpPr>
            <p:cNvPr id="4119" name="Line 56"/>
            <p:cNvSpPr>
              <a:spLocks noChangeShapeType="1"/>
            </p:cNvSpPr>
            <p:nvPr/>
          </p:nvSpPr>
          <p:spPr bwMode="auto">
            <a:xfrm>
              <a:off x="2209800" y="5486400"/>
              <a:ext cx="1752600" cy="0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4120" name="TextBox 1"/>
            <p:cNvSpPr txBox="1">
              <a:spLocks noChangeArrowheads="1"/>
            </p:cNvSpPr>
            <p:nvPr/>
          </p:nvSpPr>
          <p:spPr bwMode="auto">
            <a:xfrm>
              <a:off x="2414588" y="5010150"/>
              <a:ext cx="16002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ru-RU" altLang="ru-RU" sz="2800" dirty="0" smtClean="0">
                  <a:solidFill>
                    <a:srgbClr val="993300"/>
                  </a:solidFill>
                  <a:latin typeface="Times New Roman" pitchFamily="18" charset="0"/>
                  <a:cs typeface="Times New Roman" pitchFamily="18" charset="0"/>
                </a:rPr>
                <a:t>6000 В</a:t>
              </a:r>
            </a:p>
          </p:txBody>
        </p:sp>
      </p:grp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5325419"/>
              </p:ext>
            </p:extLst>
          </p:nvPr>
        </p:nvGraphicFramePr>
        <p:xfrm>
          <a:off x="5058409" y="1600200"/>
          <a:ext cx="2215243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5" name="Формула" r:id="rId11" imgW="838080" imgH="177480" progId="Equation.3">
                  <p:embed/>
                </p:oleObj>
              </mc:Choice>
              <mc:Fallback>
                <p:oleObj name="Формула" r:id="rId11" imgW="838080" imgH="177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058409" y="1600200"/>
                        <a:ext cx="2215243" cy="46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Объект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7639926"/>
              </p:ext>
            </p:extLst>
          </p:nvPr>
        </p:nvGraphicFramePr>
        <p:xfrm>
          <a:off x="5076056" y="2079129"/>
          <a:ext cx="2381250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6" name="Формула" r:id="rId13" imgW="901440" imgH="203040" progId="Equation.3">
                  <p:embed/>
                </p:oleObj>
              </mc:Choice>
              <mc:Fallback>
                <p:oleObj name="Формула" r:id="rId13" imgW="90144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076056" y="2079129"/>
                        <a:ext cx="2381250" cy="536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Объект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696734"/>
              </p:ext>
            </p:extLst>
          </p:nvPr>
        </p:nvGraphicFramePr>
        <p:xfrm>
          <a:off x="5076056" y="3339306"/>
          <a:ext cx="2293938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7" name="Формула" r:id="rId15" imgW="1041120" imgH="228600" progId="Equation.3">
                  <p:embed/>
                </p:oleObj>
              </mc:Choice>
              <mc:Fallback>
                <p:oleObj name="Формула" r:id="rId15" imgW="10411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056" y="3339306"/>
                        <a:ext cx="2293938" cy="50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6589530"/>
              </p:ext>
            </p:extLst>
          </p:nvPr>
        </p:nvGraphicFramePr>
        <p:xfrm>
          <a:off x="5057775" y="4143424"/>
          <a:ext cx="3019425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8" name="Формула" r:id="rId17" imgW="1371600" imgH="228600" progId="Equation.3">
                  <p:embed/>
                </p:oleObj>
              </mc:Choice>
              <mc:Fallback>
                <p:oleObj name="Формула" r:id="rId17" imgW="1371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7775" y="4143424"/>
                        <a:ext cx="3019425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5693907"/>
              </p:ext>
            </p:extLst>
          </p:nvPr>
        </p:nvGraphicFramePr>
        <p:xfrm>
          <a:off x="5220072" y="4781772"/>
          <a:ext cx="1482725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9" name="Формула" r:id="rId19" imgW="672840" imgH="228600" progId="Equation.3">
                  <p:embed/>
                </p:oleObj>
              </mc:Choice>
              <mc:Fallback>
                <p:oleObj name="Формула" r:id="rId19" imgW="6728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0072" y="4781772"/>
                        <a:ext cx="1482725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4723381"/>
              </p:ext>
            </p:extLst>
          </p:nvPr>
        </p:nvGraphicFramePr>
        <p:xfrm>
          <a:off x="6734175" y="4738339"/>
          <a:ext cx="2181225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50" name="Формула" r:id="rId21" imgW="990360" imgH="228600" progId="Equation.3">
                  <p:embed/>
                </p:oleObj>
              </mc:Choice>
              <mc:Fallback>
                <p:oleObj name="Формула" r:id="rId21" imgW="9903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4175" y="4738339"/>
                        <a:ext cx="2181225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8236521"/>
              </p:ext>
            </p:extLst>
          </p:nvPr>
        </p:nvGraphicFramePr>
        <p:xfrm>
          <a:off x="2308226" y="5778500"/>
          <a:ext cx="2879725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51" name="Формула" r:id="rId23" imgW="1015920" imgH="380880" progId="Equation.3">
                  <p:embed/>
                </p:oleObj>
              </mc:Choice>
              <mc:Fallback>
                <p:oleObj name="Формула" r:id="rId23" imgW="1015920" imgH="380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8226" y="5778500"/>
                        <a:ext cx="2879725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7875331"/>
              </p:ext>
            </p:extLst>
          </p:nvPr>
        </p:nvGraphicFramePr>
        <p:xfrm>
          <a:off x="5295900" y="5709245"/>
          <a:ext cx="3276600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52" name="Формула" r:id="rId25" imgW="1218960" imgH="393480" progId="Equation.3">
                  <p:embed/>
                </p:oleObj>
              </mc:Choice>
              <mc:Fallback>
                <p:oleObj name="Формула" r:id="rId25" imgW="12189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5900" y="5709245"/>
                        <a:ext cx="3276600" cy="1057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0" name="Группа 39"/>
          <p:cNvGrpSpPr/>
          <p:nvPr/>
        </p:nvGrpSpPr>
        <p:grpSpPr>
          <a:xfrm>
            <a:off x="2200275" y="1843475"/>
            <a:ext cx="1746250" cy="2957125"/>
            <a:chOff x="2200275" y="1843475"/>
            <a:chExt cx="1746250" cy="2957125"/>
          </a:xfrm>
        </p:grpSpPr>
        <p:sp>
          <p:nvSpPr>
            <p:cNvPr id="41" name="Line 16"/>
            <p:cNvSpPr>
              <a:spLocks noChangeShapeType="1"/>
            </p:cNvSpPr>
            <p:nvPr/>
          </p:nvSpPr>
          <p:spPr bwMode="auto">
            <a:xfrm flipV="1">
              <a:off x="2200275" y="2057400"/>
              <a:ext cx="1746250" cy="2743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graphicFrame>
          <p:nvGraphicFramePr>
            <p:cNvPr id="43" name="Объект 4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50542648"/>
                </p:ext>
              </p:extLst>
            </p:nvPr>
          </p:nvGraphicFramePr>
          <p:xfrm>
            <a:off x="3214688" y="1843475"/>
            <a:ext cx="368300" cy="569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53" name="Формула" r:id="rId27" imgW="139680" imgH="215640" progId="Equation.3">
                    <p:embed/>
                  </p:oleObj>
                </mc:Choice>
                <mc:Fallback>
                  <p:oleObj name="Формула" r:id="rId27" imgW="13968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14688" y="1843475"/>
                          <a:ext cx="368300" cy="5699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9051" name="Oval 27"/>
          <p:cNvSpPr>
            <a:spLocks noChangeArrowheads="1"/>
          </p:cNvSpPr>
          <p:nvPr/>
        </p:nvSpPr>
        <p:spPr bwMode="auto">
          <a:xfrm>
            <a:off x="2057400" y="4648200"/>
            <a:ext cx="288925" cy="288925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400" b="1" dirty="0" smtClean="0">
                <a:solidFill>
                  <a:srgbClr val="FFFF00"/>
                </a:solidFill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3654133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57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57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5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9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9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9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90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9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90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9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90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9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90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90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15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15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15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15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15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15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15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15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15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1157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15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15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48" grpId="0" animBg="1"/>
      <p:bldP spid="115749" grpId="0" animBg="1"/>
      <p:bldP spid="115750" grpId="0" animBg="1"/>
      <p:bldP spid="12905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WordArt 7"/>
          <p:cNvSpPr>
            <a:spLocks noChangeArrowheads="1" noChangeShapeType="1" noTextEdit="1"/>
          </p:cNvSpPr>
          <p:nvPr/>
        </p:nvSpPr>
        <p:spPr bwMode="auto">
          <a:xfrm>
            <a:off x="990600" y="228600"/>
            <a:ext cx="67818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ial"/>
              </a:rPr>
              <a:t>Конденсаторы</a:t>
            </a:r>
          </a:p>
        </p:txBody>
      </p:sp>
      <p:pic>
        <p:nvPicPr>
          <p:cNvPr id="2560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43000"/>
            <a:ext cx="73152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0598" name="Oval 6"/>
          <p:cNvSpPr>
            <a:spLocks noChangeArrowheads="1"/>
          </p:cNvSpPr>
          <p:nvPr/>
        </p:nvSpPr>
        <p:spPr bwMode="auto">
          <a:xfrm>
            <a:off x="4905375" y="2743200"/>
            <a:ext cx="1524000" cy="1524000"/>
          </a:xfrm>
          <a:prstGeom prst="ellips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smtClean="0">
              <a:solidFill>
                <a:srgbClr val="000000"/>
              </a:solidFill>
            </a:endParaRPr>
          </a:p>
        </p:txBody>
      </p:sp>
      <p:sp>
        <p:nvSpPr>
          <p:cNvPr id="110599" name="Oval 7"/>
          <p:cNvSpPr>
            <a:spLocks noChangeArrowheads="1"/>
          </p:cNvSpPr>
          <p:nvPr/>
        </p:nvSpPr>
        <p:spPr bwMode="auto">
          <a:xfrm>
            <a:off x="2514600" y="4038600"/>
            <a:ext cx="1066800" cy="1066800"/>
          </a:xfrm>
          <a:prstGeom prst="ellips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smtClean="0">
              <a:solidFill>
                <a:srgbClr val="000000"/>
              </a:solidFill>
            </a:endParaRPr>
          </a:p>
        </p:txBody>
      </p:sp>
      <p:sp>
        <p:nvSpPr>
          <p:cNvPr id="110600" name="Oval 8"/>
          <p:cNvSpPr>
            <a:spLocks noChangeArrowheads="1"/>
          </p:cNvSpPr>
          <p:nvPr/>
        </p:nvSpPr>
        <p:spPr bwMode="auto">
          <a:xfrm>
            <a:off x="1390650" y="4381500"/>
            <a:ext cx="1066800" cy="10668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5127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0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10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10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8" grpId="0" animBg="1"/>
      <p:bldP spid="110599" grpId="0" animBg="1"/>
      <p:bldP spid="11060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38" y="1146175"/>
            <a:ext cx="6519862" cy="514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27" name="WordArt 7"/>
          <p:cNvSpPr>
            <a:spLocks noChangeArrowheads="1" noChangeShapeType="1" noTextEdit="1"/>
          </p:cNvSpPr>
          <p:nvPr/>
        </p:nvSpPr>
        <p:spPr bwMode="auto">
          <a:xfrm>
            <a:off x="990600" y="228600"/>
            <a:ext cx="67818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ial"/>
              </a:rPr>
              <a:t>Конденсаторы</a:t>
            </a:r>
          </a:p>
        </p:txBody>
      </p:sp>
    </p:spTree>
    <p:extLst>
      <p:ext uri="{BB962C8B-B14F-4D97-AF65-F5344CB8AC3E}">
        <p14:creationId xmlns:p14="http://schemas.microsoft.com/office/powerpoint/2010/main" val="12972003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62063"/>
            <a:ext cx="7696200" cy="465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51" name="WordArt 7"/>
          <p:cNvSpPr>
            <a:spLocks noChangeArrowheads="1" noChangeShapeType="1" noTextEdit="1"/>
          </p:cNvSpPr>
          <p:nvPr/>
        </p:nvSpPr>
        <p:spPr bwMode="auto">
          <a:xfrm>
            <a:off x="990600" y="228600"/>
            <a:ext cx="67818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ial"/>
              </a:rPr>
              <a:t>Конденсаторы</a:t>
            </a:r>
          </a:p>
        </p:txBody>
      </p:sp>
      <p:sp>
        <p:nvSpPr>
          <p:cNvPr id="112646" name="Oval 6"/>
          <p:cNvSpPr>
            <a:spLocks noChangeArrowheads="1"/>
          </p:cNvSpPr>
          <p:nvPr/>
        </p:nvSpPr>
        <p:spPr bwMode="auto">
          <a:xfrm rot="-720000">
            <a:off x="5221288" y="3502025"/>
            <a:ext cx="990600" cy="382588"/>
          </a:xfrm>
          <a:prstGeom prst="ellips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smtClean="0">
              <a:solidFill>
                <a:srgbClr val="000000"/>
              </a:solidFill>
            </a:endParaRPr>
          </a:p>
        </p:txBody>
      </p:sp>
      <p:sp>
        <p:nvSpPr>
          <p:cNvPr id="112647" name="Oval 7"/>
          <p:cNvSpPr>
            <a:spLocks noChangeArrowheads="1"/>
          </p:cNvSpPr>
          <p:nvPr/>
        </p:nvSpPr>
        <p:spPr bwMode="auto">
          <a:xfrm rot="-420000">
            <a:off x="2514600" y="4019550"/>
            <a:ext cx="990600" cy="382588"/>
          </a:xfrm>
          <a:prstGeom prst="ellips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5443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2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12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6" grpId="0" animBg="1"/>
      <p:bldP spid="11264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082353" y="5719763"/>
            <a:ext cx="1368425" cy="633412"/>
            <a:chOff x="2109" y="3684"/>
            <a:chExt cx="862" cy="399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2109" y="3684"/>
              <a:ext cx="862" cy="399"/>
              <a:chOff x="2109" y="3684"/>
              <a:chExt cx="862" cy="399"/>
            </a:xfrm>
          </p:grpSpPr>
          <p:sp>
            <p:nvSpPr>
              <p:cNvPr id="5" name="Rectangle 10"/>
              <p:cNvSpPr>
                <a:spLocks noChangeArrowheads="1"/>
              </p:cNvSpPr>
              <p:nvPr/>
            </p:nvSpPr>
            <p:spPr bwMode="auto">
              <a:xfrm>
                <a:off x="2430" y="3684"/>
                <a:ext cx="163" cy="272"/>
              </a:xfrm>
              <a:prstGeom prst="rect">
                <a:avLst/>
              </a:prstGeom>
              <a:gradFill rotWithShape="1">
                <a:gsLst>
                  <a:gs pos="0">
                    <a:srgbClr val="B2B2B2"/>
                  </a:gs>
                  <a:gs pos="100000">
                    <a:srgbClr val="52525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/>
              </a:p>
            </p:txBody>
          </p:sp>
          <p:sp>
            <p:nvSpPr>
              <p:cNvPr id="6" name="Rectangle 11" descr="Широкий диагональный 2"/>
              <p:cNvSpPr>
                <a:spLocks noChangeArrowheads="1"/>
              </p:cNvSpPr>
              <p:nvPr/>
            </p:nvSpPr>
            <p:spPr bwMode="auto">
              <a:xfrm>
                <a:off x="2109" y="3947"/>
                <a:ext cx="862" cy="136"/>
              </a:xfrm>
              <a:prstGeom prst="rect">
                <a:avLst/>
              </a:prstGeom>
              <a:pattFill prst="wdUpDiag">
                <a:fgClr>
                  <a:schemeClr val="tx1"/>
                </a:fgClr>
                <a:bgClr>
                  <a:schemeClr val="bg1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/>
              </a:p>
            </p:txBody>
          </p:sp>
        </p:grpSp>
        <p:sp>
          <p:nvSpPr>
            <p:cNvPr id="4" name="Line 12"/>
            <p:cNvSpPr>
              <a:spLocks noChangeShapeType="1"/>
            </p:cNvSpPr>
            <p:nvPr/>
          </p:nvSpPr>
          <p:spPr bwMode="auto">
            <a:xfrm>
              <a:off x="2109" y="3956"/>
              <a:ext cx="86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" name="Line 13"/>
          <p:cNvSpPr>
            <a:spLocks noChangeShapeType="1"/>
          </p:cNvSpPr>
          <p:nvPr/>
        </p:nvSpPr>
        <p:spPr bwMode="auto">
          <a:xfrm flipV="1">
            <a:off x="618170" y="3781548"/>
            <a:ext cx="2088232" cy="105087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Line 49"/>
          <p:cNvSpPr>
            <a:spLocks noChangeShapeType="1"/>
          </p:cNvSpPr>
          <p:nvPr/>
        </p:nvSpPr>
        <p:spPr bwMode="auto">
          <a:xfrm flipV="1">
            <a:off x="1082353" y="3356992"/>
            <a:ext cx="1185391" cy="1986534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9" name="Group 57"/>
          <p:cNvGrpSpPr>
            <a:grpSpLocks/>
          </p:cNvGrpSpPr>
          <p:nvPr/>
        </p:nvGrpSpPr>
        <p:grpSpPr bwMode="auto">
          <a:xfrm>
            <a:off x="1209353" y="1676400"/>
            <a:ext cx="990600" cy="3895725"/>
            <a:chOff x="1050" y="1056"/>
            <a:chExt cx="624" cy="2454"/>
          </a:xfrm>
        </p:grpSpPr>
        <p:sp>
          <p:nvSpPr>
            <p:cNvPr id="10" name="Line 5"/>
            <p:cNvSpPr>
              <a:spLocks noChangeShapeType="1"/>
            </p:cNvSpPr>
            <p:nvPr/>
          </p:nvSpPr>
          <p:spPr bwMode="auto">
            <a:xfrm>
              <a:off x="1369" y="1674"/>
              <a:ext cx="0" cy="18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AutoShape 56"/>
            <p:cNvSpPr>
              <a:spLocks noChangeAspect="1" noChangeArrowheads="1"/>
            </p:cNvSpPr>
            <p:nvPr/>
          </p:nvSpPr>
          <p:spPr bwMode="auto">
            <a:xfrm flipV="1">
              <a:off x="1050" y="1056"/>
              <a:ext cx="624" cy="62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1751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4396" y="18552"/>
                  </a:moveTo>
                  <a:cubicBezTo>
                    <a:pt x="2084" y="16642"/>
                    <a:pt x="745" y="13799"/>
                    <a:pt x="745" y="10800"/>
                  </a:cubicBezTo>
                  <a:cubicBezTo>
                    <a:pt x="745" y="5246"/>
                    <a:pt x="5246" y="745"/>
                    <a:pt x="10800" y="745"/>
                  </a:cubicBezTo>
                  <a:cubicBezTo>
                    <a:pt x="16353" y="745"/>
                    <a:pt x="20855" y="5246"/>
                    <a:pt x="20855" y="10800"/>
                  </a:cubicBezTo>
                  <a:cubicBezTo>
                    <a:pt x="20854" y="13799"/>
                    <a:pt x="19515" y="16642"/>
                    <a:pt x="17203" y="18552"/>
                  </a:cubicBezTo>
                  <a:lnTo>
                    <a:pt x="17677" y="19126"/>
                  </a:lnTo>
                  <a:cubicBezTo>
                    <a:pt x="20161" y="17075"/>
                    <a:pt x="21600" y="14021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0" y="14021"/>
                    <a:pt x="1438" y="17075"/>
                    <a:pt x="3922" y="19126"/>
                  </a:cubicBezTo>
                  <a:lnTo>
                    <a:pt x="4396" y="1855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2" name="AutoShape 7"/>
          <p:cNvSpPr>
            <a:spLocks noChangeAspect="1" noChangeArrowheads="1"/>
          </p:cNvSpPr>
          <p:nvPr/>
        </p:nvSpPr>
        <p:spPr bwMode="auto">
          <a:xfrm flipV="1">
            <a:off x="323528" y="3003550"/>
            <a:ext cx="2738438" cy="2738438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095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865" y="21085"/>
                </a:moveTo>
                <a:cubicBezTo>
                  <a:pt x="3917" y="20154"/>
                  <a:pt x="334" y="15834"/>
                  <a:pt x="334" y="10800"/>
                </a:cubicBezTo>
                <a:cubicBezTo>
                  <a:pt x="334" y="5019"/>
                  <a:pt x="5019" y="334"/>
                  <a:pt x="10800" y="334"/>
                </a:cubicBezTo>
                <a:cubicBezTo>
                  <a:pt x="16580" y="334"/>
                  <a:pt x="21266" y="5019"/>
                  <a:pt x="21266" y="10800"/>
                </a:cubicBezTo>
                <a:cubicBezTo>
                  <a:pt x="21266" y="15834"/>
                  <a:pt x="17682" y="20154"/>
                  <a:pt x="12734" y="21085"/>
                </a:cubicBezTo>
                <a:lnTo>
                  <a:pt x="12796" y="21413"/>
                </a:lnTo>
                <a:cubicBezTo>
                  <a:pt x="17901" y="20453"/>
                  <a:pt x="21600" y="1599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5994"/>
                  <a:pt x="3698" y="20453"/>
                  <a:pt x="8803" y="21413"/>
                </a:cubicBezTo>
                <a:lnTo>
                  <a:pt x="8865" y="21085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41" name="Group 1041"/>
          <p:cNvGrpSpPr>
            <a:grpSpLocks/>
          </p:cNvGrpSpPr>
          <p:nvPr/>
        </p:nvGrpSpPr>
        <p:grpSpPr bwMode="auto">
          <a:xfrm>
            <a:off x="1480518" y="727543"/>
            <a:ext cx="431800" cy="1898651"/>
            <a:chOff x="839" y="2642"/>
            <a:chExt cx="272" cy="1196"/>
          </a:xfrm>
        </p:grpSpPr>
        <p:sp>
          <p:nvSpPr>
            <p:cNvPr id="42" name="Rectangle 1037"/>
            <p:cNvSpPr>
              <a:spLocks noChangeArrowheads="1"/>
            </p:cNvSpPr>
            <p:nvPr/>
          </p:nvSpPr>
          <p:spPr bwMode="auto">
            <a:xfrm rot="16200000">
              <a:off x="436" y="3160"/>
              <a:ext cx="1079" cy="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2400">
                <a:latin typeface="Times New Roman" pitchFamily="18" charset="0"/>
              </a:endParaRPr>
            </a:p>
          </p:txBody>
        </p:sp>
        <p:sp>
          <p:nvSpPr>
            <p:cNvPr id="43" name="Oval 1031"/>
            <p:cNvSpPr>
              <a:spLocks noChangeArrowheads="1"/>
            </p:cNvSpPr>
            <p:nvPr/>
          </p:nvSpPr>
          <p:spPr bwMode="auto">
            <a:xfrm>
              <a:off x="839" y="3566"/>
              <a:ext cx="272" cy="272"/>
            </a:xfrm>
            <a:prstGeom prst="ellipse">
              <a:avLst/>
            </a:prstGeom>
            <a:gradFill rotWithShape="1">
              <a:gsLst>
                <a:gs pos="0">
                  <a:srgbClr val="760000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2400">
                <a:latin typeface="Times New Roman" pitchFamily="18" charset="0"/>
              </a:endParaRPr>
            </a:p>
          </p:txBody>
        </p:sp>
        <p:grpSp>
          <p:nvGrpSpPr>
            <p:cNvPr id="44" name="Group 1040"/>
            <p:cNvGrpSpPr>
              <a:grpSpLocks/>
            </p:cNvGrpSpPr>
            <p:nvPr/>
          </p:nvGrpSpPr>
          <p:grpSpPr bwMode="auto">
            <a:xfrm>
              <a:off x="884" y="3612"/>
              <a:ext cx="181" cy="181"/>
              <a:chOff x="521" y="3022"/>
              <a:chExt cx="181" cy="181"/>
            </a:xfrm>
          </p:grpSpPr>
          <p:sp>
            <p:nvSpPr>
              <p:cNvPr id="45" name="Line 1038"/>
              <p:cNvSpPr>
                <a:spLocks noChangeShapeType="1"/>
              </p:cNvSpPr>
              <p:nvPr/>
            </p:nvSpPr>
            <p:spPr bwMode="auto">
              <a:xfrm>
                <a:off x="612" y="3022"/>
                <a:ext cx="0" cy="181"/>
              </a:xfrm>
              <a:prstGeom prst="line">
                <a:avLst/>
              </a:prstGeom>
              <a:noFill/>
              <a:ln w="7620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" name="Line 1039"/>
              <p:cNvSpPr>
                <a:spLocks noChangeShapeType="1"/>
              </p:cNvSpPr>
              <p:nvPr/>
            </p:nvSpPr>
            <p:spPr bwMode="auto">
              <a:xfrm rot="-5400000">
                <a:off x="612" y="3022"/>
                <a:ext cx="0" cy="181"/>
              </a:xfrm>
              <a:prstGeom prst="line">
                <a:avLst/>
              </a:prstGeom>
              <a:noFill/>
              <a:ln w="7620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48" name="WordArt 7"/>
          <p:cNvSpPr>
            <a:spLocks noChangeArrowheads="1" noChangeShapeType="1" noTextEdit="1"/>
          </p:cNvSpPr>
          <p:nvPr/>
        </p:nvSpPr>
        <p:spPr bwMode="auto">
          <a:xfrm>
            <a:off x="3203848" y="190500"/>
            <a:ext cx="5540102" cy="638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ial"/>
              </a:rPr>
              <a:t>Электроемкость</a:t>
            </a:r>
          </a:p>
        </p:txBody>
      </p:sp>
      <p:sp>
        <p:nvSpPr>
          <p:cNvPr id="49" name="Line 49"/>
          <p:cNvSpPr>
            <a:spLocks noChangeShapeType="1"/>
          </p:cNvSpPr>
          <p:nvPr/>
        </p:nvSpPr>
        <p:spPr bwMode="auto">
          <a:xfrm flipV="1">
            <a:off x="784553" y="3544039"/>
            <a:ext cx="1728192" cy="1577913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7" name="Line 49"/>
          <p:cNvSpPr>
            <a:spLocks noChangeShapeType="1"/>
          </p:cNvSpPr>
          <p:nvPr/>
        </p:nvSpPr>
        <p:spPr bwMode="auto">
          <a:xfrm flipV="1">
            <a:off x="1403648" y="3255081"/>
            <a:ext cx="576064" cy="2278063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aphicFrame>
        <p:nvGraphicFramePr>
          <p:cNvPr id="54" name="Объект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5388036"/>
              </p:ext>
            </p:extLst>
          </p:nvPr>
        </p:nvGraphicFramePr>
        <p:xfrm>
          <a:off x="3203847" y="971550"/>
          <a:ext cx="5760497" cy="12586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66" name="Формула" r:id="rId3" imgW="1917360" imgH="419040" progId="Equation.3">
                  <p:embed/>
                </p:oleObj>
              </mc:Choice>
              <mc:Fallback>
                <p:oleObj name="Формула" r:id="rId3" imgW="1917360" imgH="419040" progId="Equation.3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847" y="971550"/>
                        <a:ext cx="5760497" cy="12586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Объект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4334634"/>
              </p:ext>
            </p:extLst>
          </p:nvPr>
        </p:nvGraphicFramePr>
        <p:xfrm>
          <a:off x="3563888" y="2614524"/>
          <a:ext cx="1495425" cy="1281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67" name="Формула" r:id="rId5" imgW="444307" imgH="380835" progId="Equation.3">
                  <p:embed/>
                </p:oleObj>
              </mc:Choice>
              <mc:Fallback>
                <p:oleObj name="Формула" r:id="rId5" imgW="444307" imgH="380835" progId="Equation.3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888" y="2614524"/>
                        <a:ext cx="1495425" cy="1281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AutoShape 8"/>
          <p:cNvSpPr>
            <a:spLocks noChangeArrowheads="1"/>
          </p:cNvSpPr>
          <p:nvPr/>
        </p:nvSpPr>
        <p:spPr bwMode="auto">
          <a:xfrm>
            <a:off x="3352800" y="2667000"/>
            <a:ext cx="1939280" cy="1219200"/>
          </a:xfrm>
          <a:prstGeom prst="roundRect">
            <a:avLst>
              <a:gd name="adj" fmla="val 30208"/>
            </a:avLst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smtClean="0">
              <a:solidFill>
                <a:srgbClr val="000000"/>
              </a:solidFill>
            </a:endParaRPr>
          </a:p>
        </p:txBody>
      </p:sp>
      <p:graphicFrame>
        <p:nvGraphicFramePr>
          <p:cNvPr id="57" name="Объект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0899903"/>
              </p:ext>
            </p:extLst>
          </p:nvPr>
        </p:nvGraphicFramePr>
        <p:xfrm>
          <a:off x="5864250" y="2690812"/>
          <a:ext cx="2862263" cy="1195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68" name="Формула" r:id="rId7" imgW="850680" imgH="355320" progId="Equation.3">
                  <p:embed/>
                </p:oleObj>
              </mc:Choice>
              <mc:Fallback>
                <p:oleObj name="Формула" r:id="rId7" imgW="850680" imgH="355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4250" y="2690812"/>
                        <a:ext cx="2862263" cy="1195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387847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59085E-6 L 0.00122 -0.53121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26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2 -0.52081 L 0.00122 0.0034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62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49" grpId="0" animBg="1"/>
      <p:bldP spid="47" grpId="0" animBg="1"/>
      <p:bldP spid="5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681" name="Group 17"/>
          <p:cNvGrpSpPr>
            <a:grpSpLocks/>
          </p:cNvGrpSpPr>
          <p:nvPr/>
        </p:nvGrpSpPr>
        <p:grpSpPr bwMode="auto">
          <a:xfrm>
            <a:off x="228600" y="1066800"/>
            <a:ext cx="2006600" cy="4445000"/>
            <a:chOff x="600" y="816"/>
            <a:chExt cx="1264" cy="2800"/>
          </a:xfrm>
        </p:grpSpPr>
        <p:sp>
          <p:nvSpPr>
            <p:cNvPr id="28698" name="AutoShape 9"/>
            <p:cNvSpPr>
              <a:spLocks noChangeAspect="1" noChangeArrowheads="1"/>
            </p:cNvSpPr>
            <p:nvPr/>
          </p:nvSpPr>
          <p:spPr bwMode="auto">
            <a:xfrm rot="5400000" flipH="1">
              <a:off x="108" y="1860"/>
              <a:ext cx="2800" cy="712"/>
            </a:xfrm>
            <a:prstGeom prst="parallelogram">
              <a:avLst>
                <a:gd name="adj" fmla="val 100390"/>
              </a:avLst>
            </a:prstGeom>
            <a:gradFill rotWithShape="1">
              <a:gsLst>
                <a:gs pos="0">
                  <a:srgbClr val="B2B2B2"/>
                </a:gs>
                <a:gs pos="100000">
                  <a:srgbClr val="EAEAEA"/>
                </a:gs>
              </a:gsLst>
              <a:lin ang="5400000" scaled="1"/>
            </a:gra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ru-RU" altLang="ru-RU" sz="1800" smtClean="0">
                <a:solidFill>
                  <a:srgbClr val="000000"/>
                </a:solidFill>
              </a:endParaRPr>
            </a:p>
          </p:txBody>
        </p:sp>
        <p:grpSp>
          <p:nvGrpSpPr>
            <p:cNvPr id="28699" name="Group 16"/>
            <p:cNvGrpSpPr>
              <a:grpSpLocks/>
            </p:cNvGrpSpPr>
            <p:nvPr/>
          </p:nvGrpSpPr>
          <p:grpSpPr bwMode="auto">
            <a:xfrm>
              <a:off x="600" y="2304"/>
              <a:ext cx="912" cy="0"/>
              <a:chOff x="600" y="2304"/>
              <a:chExt cx="912" cy="0"/>
            </a:xfrm>
          </p:grpSpPr>
          <p:sp>
            <p:nvSpPr>
              <p:cNvPr id="28700" name="Line 11"/>
              <p:cNvSpPr>
                <a:spLocks noChangeShapeType="1"/>
              </p:cNvSpPr>
              <p:nvPr/>
            </p:nvSpPr>
            <p:spPr bwMode="auto">
              <a:xfrm flipH="1">
                <a:off x="600" y="2304"/>
                <a:ext cx="912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prstDash val="sysDot"/>
                <a:round/>
                <a:headEnd type="oval" w="med" len="med"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8701" name="Line 12"/>
              <p:cNvSpPr>
                <a:spLocks noChangeShapeType="1"/>
              </p:cNvSpPr>
              <p:nvPr/>
            </p:nvSpPr>
            <p:spPr bwMode="auto">
              <a:xfrm>
                <a:off x="606" y="2304"/>
                <a:ext cx="528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8675" name="WordArt 7"/>
          <p:cNvSpPr>
            <a:spLocks noChangeArrowheads="1" noChangeShapeType="1" noTextEdit="1"/>
          </p:cNvSpPr>
          <p:nvPr/>
        </p:nvSpPr>
        <p:spPr bwMode="auto">
          <a:xfrm>
            <a:off x="361950" y="190500"/>
            <a:ext cx="8382000" cy="638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ial"/>
              </a:rPr>
              <a:t>Емкость плоского конденсатора</a:t>
            </a:r>
          </a:p>
        </p:txBody>
      </p:sp>
      <p:sp>
        <p:nvSpPr>
          <p:cNvPr id="113672" name="AutoShape 8" descr="Контурные ромбики"/>
          <p:cNvSpPr>
            <a:spLocks noChangeArrowheads="1"/>
          </p:cNvSpPr>
          <p:nvPr/>
        </p:nvSpPr>
        <p:spPr bwMode="auto">
          <a:xfrm>
            <a:off x="1123950" y="1057275"/>
            <a:ext cx="1524000" cy="4457700"/>
          </a:xfrm>
          <a:prstGeom prst="cube">
            <a:avLst>
              <a:gd name="adj" fmla="val 74394"/>
            </a:avLst>
          </a:prstGeom>
          <a:pattFill prst="openDmnd">
            <a:fgClr>
              <a:schemeClr val="accent1"/>
            </a:fgClr>
            <a:bgClr>
              <a:schemeClr val="bg1"/>
            </a:bgClr>
          </a:patt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smtClean="0">
              <a:solidFill>
                <a:srgbClr val="000000"/>
              </a:solidFill>
            </a:endParaRPr>
          </a:p>
        </p:txBody>
      </p:sp>
      <p:grpSp>
        <p:nvGrpSpPr>
          <p:cNvPr id="113704" name="Group 40"/>
          <p:cNvGrpSpPr>
            <a:grpSpLocks/>
          </p:cNvGrpSpPr>
          <p:nvPr/>
        </p:nvGrpSpPr>
        <p:grpSpPr bwMode="auto">
          <a:xfrm>
            <a:off x="1524000" y="1066800"/>
            <a:ext cx="1600200" cy="4445000"/>
            <a:chOff x="960" y="672"/>
            <a:chExt cx="1008" cy="2800"/>
          </a:xfrm>
        </p:grpSpPr>
        <p:sp>
          <p:nvSpPr>
            <p:cNvPr id="28696" name="AutoShape 10"/>
            <p:cNvSpPr>
              <a:spLocks noChangeAspect="1" noChangeArrowheads="1"/>
            </p:cNvSpPr>
            <p:nvPr/>
          </p:nvSpPr>
          <p:spPr bwMode="auto">
            <a:xfrm rot="5400000" flipH="1">
              <a:off x="-84" y="1716"/>
              <a:ext cx="2800" cy="712"/>
            </a:xfrm>
            <a:prstGeom prst="parallelogram">
              <a:avLst>
                <a:gd name="adj" fmla="val 100390"/>
              </a:avLst>
            </a:prstGeom>
            <a:gradFill rotWithShape="1">
              <a:gsLst>
                <a:gs pos="0">
                  <a:srgbClr val="B2B2B2"/>
                </a:gs>
                <a:gs pos="100000">
                  <a:srgbClr val="EAEAEA"/>
                </a:gs>
              </a:gsLst>
              <a:lin ang="5400000" scaled="1"/>
            </a:gra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ru-RU" altLang="ru-RU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8697" name="Line 21"/>
            <p:cNvSpPr>
              <a:spLocks noChangeShapeType="1"/>
            </p:cNvSpPr>
            <p:nvPr/>
          </p:nvSpPr>
          <p:spPr bwMode="auto">
            <a:xfrm flipH="1">
              <a:off x="1392" y="2160"/>
              <a:ext cx="576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</p:grpSp>
      <p:graphicFrame>
        <p:nvGraphicFramePr>
          <p:cNvPr id="113694" name="Object 30"/>
          <p:cNvGraphicFramePr>
            <a:graphicFrameLocks noChangeAspect="1"/>
          </p:cNvGraphicFramePr>
          <p:nvPr/>
        </p:nvGraphicFramePr>
        <p:xfrm>
          <a:off x="1114425" y="3581400"/>
          <a:ext cx="427038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79" name="Формула" r:id="rId3" imgW="0" imgH="19183" progId="Equation.3">
                  <p:embed/>
                </p:oleObj>
              </mc:Choice>
              <mc:Fallback>
                <p:oleObj name="Формула" r:id="rId3" imgW="0" imgH="1918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4425" y="3581400"/>
                        <a:ext cx="427038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95" name="Object 31"/>
          <p:cNvGraphicFramePr>
            <a:graphicFrameLocks noChangeAspect="1"/>
          </p:cNvGraphicFramePr>
          <p:nvPr/>
        </p:nvGraphicFramePr>
        <p:xfrm>
          <a:off x="3581400" y="1038225"/>
          <a:ext cx="1495425" cy="1281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80" name="Формула" r:id="rId5" imgW="444307" imgH="380835" progId="Equation.3">
                  <p:embed/>
                </p:oleObj>
              </mc:Choice>
              <mc:Fallback>
                <p:oleObj name="Формула" r:id="rId5" imgW="444307" imgH="38083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1038225"/>
                        <a:ext cx="1495425" cy="1281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96" name="Object 32"/>
          <p:cNvGraphicFramePr>
            <a:graphicFrameLocks noChangeAspect="1"/>
          </p:cNvGraphicFramePr>
          <p:nvPr/>
        </p:nvGraphicFramePr>
        <p:xfrm>
          <a:off x="3581400" y="2686050"/>
          <a:ext cx="1905000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81" name="Формула" r:id="rId7" imgW="507780" imgH="177723" progId="Equation.3">
                  <p:embed/>
                </p:oleObj>
              </mc:Choice>
              <mc:Fallback>
                <p:oleObj name="Формула" r:id="rId7" imgW="507780" imgH="17772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2686050"/>
                        <a:ext cx="1905000" cy="66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97" name="Object 33"/>
          <p:cNvGraphicFramePr>
            <a:graphicFrameLocks noChangeAspect="1"/>
          </p:cNvGraphicFramePr>
          <p:nvPr/>
        </p:nvGraphicFramePr>
        <p:xfrm>
          <a:off x="3562350" y="3492500"/>
          <a:ext cx="1981200" cy="1416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82" name="Формула" r:id="rId9" imgW="533169" imgH="380835" progId="Equation.3">
                  <p:embed/>
                </p:oleObj>
              </mc:Choice>
              <mc:Fallback>
                <p:oleObj name="Формула" r:id="rId9" imgW="533169" imgH="38083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2350" y="3492500"/>
                        <a:ext cx="1981200" cy="1416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98" name="Object 34"/>
          <p:cNvGraphicFramePr>
            <a:graphicFrameLocks noChangeAspect="1"/>
          </p:cNvGraphicFramePr>
          <p:nvPr/>
        </p:nvGraphicFramePr>
        <p:xfrm>
          <a:off x="3619500" y="4800600"/>
          <a:ext cx="1295400" cy="1179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83" name="Формула" r:id="rId11" imgW="418918" imgH="380835" progId="Equation.3">
                  <p:embed/>
                </p:oleObj>
              </mc:Choice>
              <mc:Fallback>
                <p:oleObj name="Формула" r:id="rId11" imgW="418918" imgH="38083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9500" y="4800600"/>
                        <a:ext cx="1295400" cy="1179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99" name="Object 35"/>
          <p:cNvGraphicFramePr>
            <a:graphicFrameLocks noChangeAspect="1"/>
          </p:cNvGraphicFramePr>
          <p:nvPr/>
        </p:nvGraphicFramePr>
        <p:xfrm>
          <a:off x="5486400" y="3476625"/>
          <a:ext cx="1524000" cy="1323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84" name="Формула" r:id="rId13" imgW="482391" imgH="418918" progId="Equation.3">
                  <p:embed/>
                </p:oleObj>
              </mc:Choice>
              <mc:Fallback>
                <p:oleObj name="Формула" r:id="rId13" imgW="482391" imgH="41891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3476625"/>
                        <a:ext cx="1524000" cy="1323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700" name="Object 36"/>
          <p:cNvGraphicFramePr>
            <a:graphicFrameLocks noChangeAspect="1"/>
          </p:cNvGraphicFramePr>
          <p:nvPr/>
        </p:nvGraphicFramePr>
        <p:xfrm>
          <a:off x="5562600" y="2409825"/>
          <a:ext cx="1447800" cy="1258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85" name="Формула" r:id="rId15" imgW="482391" imgH="418918" progId="Equation.3">
                  <p:embed/>
                </p:oleObj>
              </mc:Choice>
              <mc:Fallback>
                <p:oleObj name="Формула" r:id="rId15" imgW="482391" imgH="41891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2409825"/>
                        <a:ext cx="1447800" cy="1258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701" name="Object 37"/>
          <p:cNvGraphicFramePr>
            <a:graphicFrameLocks noChangeAspect="1"/>
          </p:cNvGraphicFramePr>
          <p:nvPr/>
        </p:nvGraphicFramePr>
        <p:xfrm>
          <a:off x="4953000" y="990600"/>
          <a:ext cx="1981200" cy="1443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86" name="Формула" r:id="rId17" imgW="558558" imgH="406224" progId="Equation.3">
                  <p:embed/>
                </p:oleObj>
              </mc:Choice>
              <mc:Fallback>
                <p:oleObj name="Формула" r:id="rId17" imgW="558558" imgH="4062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990600"/>
                        <a:ext cx="1981200" cy="1443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702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1146728"/>
              </p:ext>
            </p:extLst>
          </p:nvPr>
        </p:nvGraphicFramePr>
        <p:xfrm>
          <a:off x="6858000" y="990600"/>
          <a:ext cx="1752600" cy="1385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87" name="Формула" r:id="rId19" imgW="482391" imgH="380835" progId="Equation.3">
                  <p:embed/>
                </p:oleObj>
              </mc:Choice>
              <mc:Fallback>
                <p:oleObj name="Формула" r:id="rId19" imgW="482391" imgH="38083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990600"/>
                        <a:ext cx="1752600" cy="1385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703" name="Object 39"/>
          <p:cNvGraphicFramePr>
            <a:graphicFrameLocks noChangeAspect="1"/>
          </p:cNvGraphicFramePr>
          <p:nvPr/>
        </p:nvGraphicFramePr>
        <p:xfrm>
          <a:off x="5715000" y="4800600"/>
          <a:ext cx="2667000" cy="163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88" name="Формула" r:id="rId21" imgW="622030" imgH="380835" progId="Equation.3">
                  <p:embed/>
                </p:oleObj>
              </mc:Choice>
              <mc:Fallback>
                <p:oleObj name="Формула" r:id="rId21" imgW="622030" imgH="38083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4800600"/>
                        <a:ext cx="2667000" cy="1635125"/>
                      </a:xfrm>
                      <a:prstGeom prst="rect">
                        <a:avLst/>
                      </a:prstGeom>
                      <a:noFill/>
                      <a:ln w="38100" cmpd="dbl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705" name="Line 41"/>
          <p:cNvSpPr>
            <a:spLocks noChangeShapeType="1"/>
          </p:cNvSpPr>
          <p:nvPr/>
        </p:nvSpPr>
        <p:spPr bwMode="auto">
          <a:xfrm>
            <a:off x="5486400" y="1219200"/>
            <a:ext cx="30480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13706" name="Line 42"/>
          <p:cNvSpPr>
            <a:spLocks noChangeShapeType="1"/>
          </p:cNvSpPr>
          <p:nvPr/>
        </p:nvSpPr>
        <p:spPr bwMode="auto">
          <a:xfrm>
            <a:off x="5867400" y="1981200"/>
            <a:ext cx="30480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/>
        </p:nvGraphicFramePr>
        <p:xfrm>
          <a:off x="1660525" y="1943100"/>
          <a:ext cx="903288" cy="1150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89" name="Формула" r:id="rId23" imgW="139579" imgH="177646" progId="Equation.3">
                  <p:embed/>
                </p:oleObj>
              </mc:Choice>
              <mc:Fallback>
                <p:oleObj name="Формула" r:id="rId23" imgW="139579" imgH="17764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0525" y="1943100"/>
                        <a:ext cx="903288" cy="1150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Группа 3"/>
          <p:cNvGrpSpPr>
            <a:grpSpLocks/>
          </p:cNvGrpSpPr>
          <p:nvPr/>
        </p:nvGrpSpPr>
        <p:grpSpPr bwMode="auto">
          <a:xfrm>
            <a:off x="1103313" y="5353050"/>
            <a:ext cx="420687" cy="923925"/>
            <a:chOff x="1102519" y="5353050"/>
            <a:chExt cx="421481" cy="923925"/>
          </a:xfrm>
        </p:grpSpPr>
        <p:sp>
          <p:nvSpPr>
            <p:cNvPr id="28692" name="Line 25"/>
            <p:cNvSpPr>
              <a:spLocks noChangeShapeType="1"/>
            </p:cNvSpPr>
            <p:nvPr/>
          </p:nvSpPr>
          <p:spPr bwMode="auto">
            <a:xfrm>
              <a:off x="1104900" y="5362575"/>
              <a:ext cx="0" cy="91440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28693" name="Line 26"/>
            <p:cNvSpPr>
              <a:spLocks noChangeShapeType="1"/>
            </p:cNvSpPr>
            <p:nvPr/>
          </p:nvSpPr>
          <p:spPr bwMode="auto">
            <a:xfrm>
              <a:off x="1524000" y="5353050"/>
              <a:ext cx="0" cy="91440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28694" name="Line 27"/>
            <p:cNvSpPr>
              <a:spLocks noChangeShapeType="1"/>
            </p:cNvSpPr>
            <p:nvPr/>
          </p:nvSpPr>
          <p:spPr bwMode="auto">
            <a:xfrm rot="16200000" flipH="1">
              <a:off x="1312863" y="5989638"/>
              <a:ext cx="0" cy="420688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graphicFrame>
          <p:nvGraphicFramePr>
            <p:cNvPr id="28695" name="Объект 2"/>
            <p:cNvGraphicFramePr>
              <a:graphicFrameLocks noChangeAspect="1"/>
            </p:cNvGraphicFramePr>
            <p:nvPr/>
          </p:nvGraphicFramePr>
          <p:xfrm>
            <a:off x="1150938" y="5787232"/>
            <a:ext cx="323850" cy="412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190" name="Формула" r:id="rId25" imgW="139579" imgH="177646" progId="Equation.3">
                    <p:embed/>
                  </p:oleObj>
                </mc:Choice>
                <mc:Fallback>
                  <p:oleObj name="Формула" r:id="rId25" imgW="139579" imgH="177646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50938" y="5787232"/>
                          <a:ext cx="323850" cy="4127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" name="Группа 6"/>
          <p:cNvGrpSpPr/>
          <p:nvPr/>
        </p:nvGrpSpPr>
        <p:grpSpPr>
          <a:xfrm>
            <a:off x="426243" y="965200"/>
            <a:ext cx="1243807" cy="807616"/>
            <a:chOff x="426243" y="965200"/>
            <a:chExt cx="1243807" cy="807616"/>
          </a:xfrm>
        </p:grpSpPr>
        <p:graphicFrame>
          <p:nvGraphicFramePr>
            <p:cNvPr id="30" name="Object 3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73318855"/>
                </p:ext>
              </p:extLst>
            </p:nvPr>
          </p:nvGraphicFramePr>
          <p:xfrm>
            <a:off x="426243" y="965200"/>
            <a:ext cx="461963" cy="508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191" name="Формула" r:id="rId27" imgW="126720" imgH="139680" progId="Equation.3">
                    <p:embed/>
                  </p:oleObj>
                </mc:Choice>
                <mc:Fallback>
                  <p:oleObj name="Формула" r:id="rId27" imgW="126720" imgH="1396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6243" y="965200"/>
                          <a:ext cx="461963" cy="508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5" name="Прямая со стрелкой 4"/>
            <p:cNvCxnSpPr/>
            <p:nvPr/>
          </p:nvCxnSpPr>
          <p:spPr>
            <a:xfrm>
              <a:off x="899592" y="1371600"/>
              <a:ext cx="770458" cy="401216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532594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3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3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13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13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6" dur="2000"/>
                                        <p:tgtEl>
                                          <p:spTgt spid="113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36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36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3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36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36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13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36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36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13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3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3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13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3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3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13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13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13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13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13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13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13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13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13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13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137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137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13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13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13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13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13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13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113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72" grpId="0" animBg="1"/>
      <p:bldP spid="113705" grpId="0" animBg="1"/>
      <p:bldP spid="11370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90"/>
          <p:cNvSpPr>
            <a:spLocks noChangeShapeType="1"/>
          </p:cNvSpPr>
          <p:nvPr/>
        </p:nvSpPr>
        <p:spPr bwMode="auto">
          <a:xfrm>
            <a:off x="4343400" y="404664"/>
            <a:ext cx="0" cy="5562600"/>
          </a:xfrm>
          <a:prstGeom prst="line">
            <a:avLst/>
          </a:prstGeom>
          <a:noFill/>
          <a:ln w="76200" cmpd="tri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3" name="Line 34"/>
          <p:cNvSpPr>
            <a:spLocks noChangeShapeType="1"/>
          </p:cNvSpPr>
          <p:nvPr/>
        </p:nvSpPr>
        <p:spPr bwMode="auto">
          <a:xfrm>
            <a:off x="381000" y="832272"/>
            <a:ext cx="5906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oval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5" name="Line 34"/>
          <p:cNvSpPr>
            <a:spLocks noChangeShapeType="1"/>
          </p:cNvSpPr>
          <p:nvPr/>
        </p:nvSpPr>
        <p:spPr bwMode="auto">
          <a:xfrm rot="5400000" flipH="1" flipV="1">
            <a:off x="539625" y="4172323"/>
            <a:ext cx="2" cy="43204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oval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6" name="Line 34"/>
          <p:cNvSpPr>
            <a:spLocks noChangeShapeType="1"/>
          </p:cNvSpPr>
          <p:nvPr/>
        </p:nvSpPr>
        <p:spPr bwMode="auto">
          <a:xfrm rot="5400000" flipH="1">
            <a:off x="3250132" y="4057886"/>
            <a:ext cx="2" cy="679971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oval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" name="Line 34"/>
          <p:cNvSpPr>
            <a:spLocks noChangeShapeType="1"/>
          </p:cNvSpPr>
          <p:nvPr/>
        </p:nvSpPr>
        <p:spPr bwMode="auto">
          <a:xfrm flipH="1">
            <a:off x="2600697" y="832272"/>
            <a:ext cx="80645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oval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1" name="Line 35"/>
          <p:cNvSpPr>
            <a:spLocks noChangeShapeType="1"/>
          </p:cNvSpPr>
          <p:nvPr/>
        </p:nvSpPr>
        <p:spPr bwMode="auto">
          <a:xfrm>
            <a:off x="1219250" y="841797"/>
            <a:ext cx="466725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695325" y="3074789"/>
            <a:ext cx="2276475" cy="682625"/>
            <a:chOff x="695325" y="3322439"/>
            <a:chExt cx="2276475" cy="682625"/>
          </a:xfrm>
        </p:grpSpPr>
        <p:sp>
          <p:nvSpPr>
            <p:cNvPr id="4" name="Line 35"/>
            <p:cNvSpPr>
              <a:spLocks noChangeShapeType="1"/>
            </p:cNvSpPr>
            <p:nvPr/>
          </p:nvSpPr>
          <p:spPr bwMode="auto">
            <a:xfrm>
              <a:off x="695325" y="3665339"/>
              <a:ext cx="981075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grpSp>
          <p:nvGrpSpPr>
            <p:cNvPr id="7" name="Group 25"/>
            <p:cNvGrpSpPr>
              <a:grpSpLocks/>
            </p:cNvGrpSpPr>
            <p:nvPr/>
          </p:nvGrpSpPr>
          <p:grpSpPr bwMode="auto">
            <a:xfrm>
              <a:off x="1676400" y="3322439"/>
              <a:ext cx="228600" cy="682625"/>
              <a:chOff x="1125" y="8610"/>
              <a:chExt cx="150" cy="525"/>
            </a:xfrm>
          </p:grpSpPr>
          <p:sp>
            <p:nvSpPr>
              <p:cNvPr id="8" name="Line 26"/>
              <p:cNvSpPr>
                <a:spLocks noChangeShapeType="1"/>
              </p:cNvSpPr>
              <p:nvPr/>
            </p:nvSpPr>
            <p:spPr bwMode="auto">
              <a:xfrm>
                <a:off x="1125" y="8610"/>
                <a:ext cx="0" cy="525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" name="Line 27"/>
              <p:cNvSpPr>
                <a:spLocks noChangeShapeType="1"/>
              </p:cNvSpPr>
              <p:nvPr/>
            </p:nvSpPr>
            <p:spPr bwMode="auto">
              <a:xfrm>
                <a:off x="1275" y="8610"/>
                <a:ext cx="0" cy="525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2" name="Line 35"/>
            <p:cNvSpPr>
              <a:spLocks noChangeShapeType="1"/>
            </p:cNvSpPr>
            <p:nvPr/>
          </p:nvSpPr>
          <p:spPr bwMode="auto">
            <a:xfrm>
              <a:off x="1905000" y="3674864"/>
              <a:ext cx="106680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4" name="Group 25"/>
          <p:cNvGrpSpPr>
            <a:grpSpLocks/>
          </p:cNvGrpSpPr>
          <p:nvPr/>
        </p:nvGrpSpPr>
        <p:grpSpPr bwMode="auto">
          <a:xfrm>
            <a:off x="971600" y="476672"/>
            <a:ext cx="228600" cy="682625"/>
            <a:chOff x="1125" y="8610"/>
            <a:chExt cx="150" cy="525"/>
          </a:xfrm>
        </p:grpSpPr>
        <p:sp>
          <p:nvSpPr>
            <p:cNvPr id="15" name="Line 26"/>
            <p:cNvSpPr>
              <a:spLocks noChangeShapeType="1"/>
            </p:cNvSpPr>
            <p:nvPr/>
          </p:nvSpPr>
          <p:spPr bwMode="auto">
            <a:xfrm>
              <a:off x="1125" y="8610"/>
              <a:ext cx="0" cy="52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6" name="Line 27"/>
            <p:cNvSpPr>
              <a:spLocks noChangeShapeType="1"/>
            </p:cNvSpPr>
            <p:nvPr/>
          </p:nvSpPr>
          <p:spPr bwMode="auto">
            <a:xfrm>
              <a:off x="1275" y="8610"/>
              <a:ext cx="0" cy="52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7" name="Group 25"/>
          <p:cNvGrpSpPr>
            <a:grpSpLocks/>
          </p:cNvGrpSpPr>
          <p:nvPr/>
        </p:nvGrpSpPr>
        <p:grpSpPr bwMode="auto">
          <a:xfrm>
            <a:off x="1686347" y="495722"/>
            <a:ext cx="228600" cy="682625"/>
            <a:chOff x="1125" y="8610"/>
            <a:chExt cx="150" cy="525"/>
          </a:xfrm>
        </p:grpSpPr>
        <p:sp>
          <p:nvSpPr>
            <p:cNvPr id="18" name="Line 26"/>
            <p:cNvSpPr>
              <a:spLocks noChangeShapeType="1"/>
            </p:cNvSpPr>
            <p:nvPr/>
          </p:nvSpPr>
          <p:spPr bwMode="auto">
            <a:xfrm>
              <a:off x="1125" y="8610"/>
              <a:ext cx="0" cy="52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9" name="Line 27"/>
            <p:cNvSpPr>
              <a:spLocks noChangeShapeType="1"/>
            </p:cNvSpPr>
            <p:nvPr/>
          </p:nvSpPr>
          <p:spPr bwMode="auto">
            <a:xfrm>
              <a:off x="1275" y="8610"/>
              <a:ext cx="0" cy="52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704850" y="4045446"/>
            <a:ext cx="2276475" cy="682625"/>
            <a:chOff x="695325" y="3322439"/>
            <a:chExt cx="2276475" cy="682625"/>
          </a:xfrm>
        </p:grpSpPr>
        <p:sp>
          <p:nvSpPr>
            <p:cNvPr id="22" name="Line 35"/>
            <p:cNvSpPr>
              <a:spLocks noChangeShapeType="1"/>
            </p:cNvSpPr>
            <p:nvPr/>
          </p:nvSpPr>
          <p:spPr bwMode="auto">
            <a:xfrm>
              <a:off x="695325" y="3665339"/>
              <a:ext cx="981075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grpSp>
          <p:nvGrpSpPr>
            <p:cNvPr id="23" name="Group 25"/>
            <p:cNvGrpSpPr>
              <a:grpSpLocks/>
            </p:cNvGrpSpPr>
            <p:nvPr/>
          </p:nvGrpSpPr>
          <p:grpSpPr bwMode="auto">
            <a:xfrm>
              <a:off x="1676400" y="3322439"/>
              <a:ext cx="228600" cy="682625"/>
              <a:chOff x="1125" y="8610"/>
              <a:chExt cx="150" cy="525"/>
            </a:xfrm>
          </p:grpSpPr>
          <p:sp>
            <p:nvSpPr>
              <p:cNvPr id="25" name="Line 26"/>
              <p:cNvSpPr>
                <a:spLocks noChangeShapeType="1"/>
              </p:cNvSpPr>
              <p:nvPr/>
            </p:nvSpPr>
            <p:spPr bwMode="auto">
              <a:xfrm>
                <a:off x="1125" y="8610"/>
                <a:ext cx="0" cy="525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6" name="Line 27"/>
              <p:cNvSpPr>
                <a:spLocks noChangeShapeType="1"/>
              </p:cNvSpPr>
              <p:nvPr/>
            </p:nvSpPr>
            <p:spPr bwMode="auto">
              <a:xfrm>
                <a:off x="1275" y="8610"/>
                <a:ext cx="0" cy="525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4" name="Line 35"/>
            <p:cNvSpPr>
              <a:spLocks noChangeShapeType="1"/>
            </p:cNvSpPr>
            <p:nvPr/>
          </p:nvSpPr>
          <p:spPr bwMode="auto">
            <a:xfrm>
              <a:off x="1905000" y="3674864"/>
              <a:ext cx="106680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695325" y="4981550"/>
            <a:ext cx="2276475" cy="682625"/>
            <a:chOff x="695325" y="3322439"/>
            <a:chExt cx="2276475" cy="682625"/>
          </a:xfrm>
        </p:grpSpPr>
        <p:sp>
          <p:nvSpPr>
            <p:cNvPr id="28" name="Line 35"/>
            <p:cNvSpPr>
              <a:spLocks noChangeShapeType="1"/>
            </p:cNvSpPr>
            <p:nvPr/>
          </p:nvSpPr>
          <p:spPr bwMode="auto">
            <a:xfrm>
              <a:off x="695325" y="3665339"/>
              <a:ext cx="981075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grpSp>
          <p:nvGrpSpPr>
            <p:cNvPr id="29" name="Group 25"/>
            <p:cNvGrpSpPr>
              <a:grpSpLocks/>
            </p:cNvGrpSpPr>
            <p:nvPr/>
          </p:nvGrpSpPr>
          <p:grpSpPr bwMode="auto">
            <a:xfrm>
              <a:off x="1676400" y="3322439"/>
              <a:ext cx="228600" cy="682625"/>
              <a:chOff x="1125" y="8610"/>
              <a:chExt cx="150" cy="525"/>
            </a:xfrm>
          </p:grpSpPr>
          <p:sp>
            <p:nvSpPr>
              <p:cNvPr id="31" name="Line 26"/>
              <p:cNvSpPr>
                <a:spLocks noChangeShapeType="1"/>
              </p:cNvSpPr>
              <p:nvPr/>
            </p:nvSpPr>
            <p:spPr bwMode="auto">
              <a:xfrm>
                <a:off x="1125" y="8610"/>
                <a:ext cx="0" cy="525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" name="Line 27"/>
              <p:cNvSpPr>
                <a:spLocks noChangeShapeType="1"/>
              </p:cNvSpPr>
              <p:nvPr/>
            </p:nvSpPr>
            <p:spPr bwMode="auto">
              <a:xfrm>
                <a:off x="1275" y="8610"/>
                <a:ext cx="0" cy="525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0" name="Line 35"/>
            <p:cNvSpPr>
              <a:spLocks noChangeShapeType="1"/>
            </p:cNvSpPr>
            <p:nvPr/>
          </p:nvSpPr>
          <p:spPr bwMode="auto">
            <a:xfrm>
              <a:off x="1905000" y="3674864"/>
              <a:ext cx="106680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33" name="Line 35"/>
          <p:cNvSpPr>
            <a:spLocks noChangeShapeType="1"/>
          </p:cNvSpPr>
          <p:nvPr/>
        </p:nvSpPr>
        <p:spPr bwMode="auto">
          <a:xfrm flipH="1" flipV="1">
            <a:off x="704851" y="3417688"/>
            <a:ext cx="9524" cy="1916286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34" name="Line 35"/>
          <p:cNvSpPr>
            <a:spLocks noChangeShapeType="1"/>
          </p:cNvSpPr>
          <p:nvPr/>
        </p:nvSpPr>
        <p:spPr bwMode="auto">
          <a:xfrm flipH="1" flipV="1">
            <a:off x="2962276" y="3417688"/>
            <a:ext cx="9524" cy="1916286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35" name="Line 35"/>
          <p:cNvSpPr>
            <a:spLocks noChangeShapeType="1"/>
          </p:cNvSpPr>
          <p:nvPr/>
        </p:nvSpPr>
        <p:spPr bwMode="auto">
          <a:xfrm>
            <a:off x="1905000" y="841797"/>
            <a:ext cx="466725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grpSp>
        <p:nvGrpSpPr>
          <p:cNvPr id="36" name="Group 25"/>
          <p:cNvGrpSpPr>
            <a:grpSpLocks/>
          </p:cNvGrpSpPr>
          <p:nvPr/>
        </p:nvGrpSpPr>
        <p:grpSpPr bwMode="auto">
          <a:xfrm>
            <a:off x="2372097" y="495722"/>
            <a:ext cx="228600" cy="682625"/>
            <a:chOff x="1125" y="8610"/>
            <a:chExt cx="150" cy="525"/>
          </a:xfrm>
        </p:grpSpPr>
        <p:sp>
          <p:nvSpPr>
            <p:cNvPr id="37" name="Line 26"/>
            <p:cNvSpPr>
              <a:spLocks noChangeShapeType="1"/>
            </p:cNvSpPr>
            <p:nvPr/>
          </p:nvSpPr>
          <p:spPr bwMode="auto">
            <a:xfrm>
              <a:off x="1125" y="8610"/>
              <a:ext cx="0" cy="52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38" name="Line 27"/>
            <p:cNvSpPr>
              <a:spLocks noChangeShapeType="1"/>
            </p:cNvSpPr>
            <p:nvPr/>
          </p:nvSpPr>
          <p:spPr bwMode="auto">
            <a:xfrm>
              <a:off x="1275" y="8610"/>
              <a:ext cx="0" cy="52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39" name="Group 6"/>
          <p:cNvGrpSpPr>
            <a:grpSpLocks/>
          </p:cNvGrpSpPr>
          <p:nvPr/>
        </p:nvGrpSpPr>
        <p:grpSpPr bwMode="auto">
          <a:xfrm>
            <a:off x="4427984" y="549698"/>
            <a:ext cx="4505498" cy="300477"/>
            <a:chOff x="113" y="1389"/>
            <a:chExt cx="5443" cy="363"/>
          </a:xfrm>
        </p:grpSpPr>
        <p:sp>
          <p:nvSpPr>
            <p:cNvPr id="40" name="Rectangle 4"/>
            <p:cNvSpPr>
              <a:spLocks noChangeArrowheads="1"/>
            </p:cNvSpPr>
            <p:nvPr/>
          </p:nvSpPr>
          <p:spPr bwMode="auto">
            <a:xfrm>
              <a:off x="476" y="1389"/>
              <a:ext cx="907" cy="363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ru-RU" sz="2000" i="1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altLang="ru-RU" sz="1050" i="1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altLang="ru-RU" sz="1050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" name="Rectangle 5"/>
            <p:cNvSpPr>
              <a:spLocks noChangeArrowheads="1"/>
            </p:cNvSpPr>
            <p:nvPr/>
          </p:nvSpPr>
          <p:spPr bwMode="auto">
            <a:xfrm>
              <a:off x="1746" y="1389"/>
              <a:ext cx="907" cy="363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ru-RU" sz="2000" i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ru-RU" altLang="ru-RU" sz="1050" i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42" name="Rectangle 6"/>
            <p:cNvSpPr>
              <a:spLocks noChangeArrowheads="1"/>
            </p:cNvSpPr>
            <p:nvPr/>
          </p:nvSpPr>
          <p:spPr bwMode="auto">
            <a:xfrm>
              <a:off x="3016" y="1389"/>
              <a:ext cx="907" cy="363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ru-RU" sz="2000" i="1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ru-RU" altLang="ru-RU" sz="1050" i="1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  <p:sp>
          <p:nvSpPr>
            <p:cNvPr id="43" name="Rectangle 7"/>
            <p:cNvSpPr>
              <a:spLocks noChangeArrowheads="1"/>
            </p:cNvSpPr>
            <p:nvPr/>
          </p:nvSpPr>
          <p:spPr bwMode="auto">
            <a:xfrm>
              <a:off x="4286" y="1389"/>
              <a:ext cx="907" cy="363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ru-RU" sz="2000" i="1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ru-RU" altLang="ru-RU" sz="1050" i="1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  <p:sp>
          <p:nvSpPr>
            <p:cNvPr id="44" name="Line 8"/>
            <p:cNvSpPr>
              <a:spLocks noChangeShapeType="1"/>
            </p:cNvSpPr>
            <p:nvPr/>
          </p:nvSpPr>
          <p:spPr bwMode="auto">
            <a:xfrm flipH="1">
              <a:off x="113" y="1570"/>
              <a:ext cx="36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050" smtClean="0">
                <a:solidFill>
                  <a:srgbClr val="000000"/>
                </a:solidFill>
              </a:endParaRPr>
            </a:p>
          </p:txBody>
        </p:sp>
        <p:sp>
          <p:nvSpPr>
            <p:cNvPr id="45" name="Line 9"/>
            <p:cNvSpPr>
              <a:spLocks noChangeShapeType="1"/>
            </p:cNvSpPr>
            <p:nvPr/>
          </p:nvSpPr>
          <p:spPr bwMode="auto">
            <a:xfrm flipH="1">
              <a:off x="3923" y="1570"/>
              <a:ext cx="36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050" smtClean="0">
                <a:solidFill>
                  <a:srgbClr val="000000"/>
                </a:solidFill>
              </a:endParaRPr>
            </a:p>
          </p:txBody>
        </p:sp>
        <p:sp>
          <p:nvSpPr>
            <p:cNvPr id="46" name="Line 10"/>
            <p:cNvSpPr>
              <a:spLocks noChangeShapeType="1"/>
            </p:cNvSpPr>
            <p:nvPr/>
          </p:nvSpPr>
          <p:spPr bwMode="auto">
            <a:xfrm flipH="1">
              <a:off x="2653" y="1570"/>
              <a:ext cx="36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050" smtClean="0">
                <a:solidFill>
                  <a:srgbClr val="000000"/>
                </a:solidFill>
              </a:endParaRPr>
            </a:p>
          </p:txBody>
        </p:sp>
        <p:sp>
          <p:nvSpPr>
            <p:cNvPr id="47" name="Line 11"/>
            <p:cNvSpPr>
              <a:spLocks noChangeShapeType="1"/>
            </p:cNvSpPr>
            <p:nvPr/>
          </p:nvSpPr>
          <p:spPr bwMode="auto">
            <a:xfrm flipH="1">
              <a:off x="1383" y="1570"/>
              <a:ext cx="36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050" smtClean="0">
                <a:solidFill>
                  <a:srgbClr val="000000"/>
                </a:solidFill>
              </a:endParaRPr>
            </a:p>
          </p:txBody>
        </p:sp>
        <p:sp>
          <p:nvSpPr>
            <p:cNvPr id="48" name="Line 12"/>
            <p:cNvSpPr>
              <a:spLocks noChangeShapeType="1"/>
            </p:cNvSpPr>
            <p:nvPr/>
          </p:nvSpPr>
          <p:spPr bwMode="auto">
            <a:xfrm flipH="1">
              <a:off x="5193" y="1570"/>
              <a:ext cx="36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05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49" name="Group 26"/>
          <p:cNvGrpSpPr>
            <a:grpSpLocks/>
          </p:cNvGrpSpPr>
          <p:nvPr/>
        </p:nvGrpSpPr>
        <p:grpSpPr bwMode="auto">
          <a:xfrm>
            <a:off x="5485764" y="3259967"/>
            <a:ext cx="2095986" cy="2148904"/>
            <a:chOff x="114" y="1842"/>
            <a:chExt cx="2085" cy="2087"/>
          </a:xfrm>
        </p:grpSpPr>
        <p:sp>
          <p:nvSpPr>
            <p:cNvPr id="51" name="Rectangle 5"/>
            <p:cNvSpPr>
              <a:spLocks noChangeArrowheads="1"/>
            </p:cNvSpPr>
            <p:nvPr/>
          </p:nvSpPr>
          <p:spPr bwMode="auto">
            <a:xfrm>
              <a:off x="703" y="1842"/>
              <a:ext cx="907" cy="363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ru-RU" sz="2000" i="1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altLang="ru-RU" sz="1050" i="1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altLang="ru-RU" sz="1050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" name="Rectangle 6"/>
            <p:cNvSpPr>
              <a:spLocks noChangeArrowheads="1"/>
            </p:cNvSpPr>
            <p:nvPr/>
          </p:nvSpPr>
          <p:spPr bwMode="auto">
            <a:xfrm>
              <a:off x="703" y="2432"/>
              <a:ext cx="907" cy="363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ru-RU" sz="2000" i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ru-RU" altLang="ru-RU" sz="1050" i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53" name="Rectangle 7"/>
            <p:cNvSpPr>
              <a:spLocks noChangeArrowheads="1"/>
            </p:cNvSpPr>
            <p:nvPr/>
          </p:nvSpPr>
          <p:spPr bwMode="auto">
            <a:xfrm>
              <a:off x="703" y="3021"/>
              <a:ext cx="907" cy="363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ru-RU" sz="2400" i="1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ru-RU" altLang="ru-RU" sz="1100" i="1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  <p:sp>
          <p:nvSpPr>
            <p:cNvPr id="54" name="Rectangle 8"/>
            <p:cNvSpPr>
              <a:spLocks noChangeArrowheads="1"/>
            </p:cNvSpPr>
            <p:nvPr/>
          </p:nvSpPr>
          <p:spPr bwMode="auto">
            <a:xfrm>
              <a:off x="703" y="3566"/>
              <a:ext cx="907" cy="363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ru-RU" sz="2400" i="1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ru-RU" altLang="ru-RU" sz="1100" i="1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  <p:sp>
          <p:nvSpPr>
            <p:cNvPr id="55" name="Line 9"/>
            <p:cNvSpPr>
              <a:spLocks noChangeShapeType="1"/>
            </p:cNvSpPr>
            <p:nvPr/>
          </p:nvSpPr>
          <p:spPr bwMode="auto">
            <a:xfrm flipH="1">
              <a:off x="476" y="2023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100" smtClean="0">
                <a:solidFill>
                  <a:srgbClr val="000000"/>
                </a:solidFill>
              </a:endParaRPr>
            </a:p>
          </p:txBody>
        </p:sp>
        <p:sp>
          <p:nvSpPr>
            <p:cNvPr id="56" name="Line 10"/>
            <p:cNvSpPr>
              <a:spLocks noChangeShapeType="1"/>
            </p:cNvSpPr>
            <p:nvPr/>
          </p:nvSpPr>
          <p:spPr bwMode="auto">
            <a:xfrm flipH="1">
              <a:off x="1610" y="3747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100" smtClean="0">
                <a:solidFill>
                  <a:srgbClr val="000000"/>
                </a:solidFill>
              </a:endParaRPr>
            </a:p>
          </p:txBody>
        </p:sp>
        <p:sp>
          <p:nvSpPr>
            <p:cNvPr id="57" name="Line 11"/>
            <p:cNvSpPr>
              <a:spLocks noChangeShapeType="1"/>
            </p:cNvSpPr>
            <p:nvPr/>
          </p:nvSpPr>
          <p:spPr bwMode="auto">
            <a:xfrm flipH="1">
              <a:off x="476" y="2613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100" smtClean="0">
                <a:solidFill>
                  <a:srgbClr val="000000"/>
                </a:solidFill>
              </a:endParaRPr>
            </a:p>
          </p:txBody>
        </p:sp>
        <p:sp>
          <p:nvSpPr>
            <p:cNvPr id="58" name="Line 12"/>
            <p:cNvSpPr>
              <a:spLocks noChangeShapeType="1"/>
            </p:cNvSpPr>
            <p:nvPr/>
          </p:nvSpPr>
          <p:spPr bwMode="auto">
            <a:xfrm flipH="1">
              <a:off x="476" y="3203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100" smtClean="0">
                <a:solidFill>
                  <a:srgbClr val="000000"/>
                </a:solidFill>
              </a:endParaRPr>
            </a:p>
          </p:txBody>
        </p:sp>
        <p:sp>
          <p:nvSpPr>
            <p:cNvPr id="59" name="Line 13"/>
            <p:cNvSpPr>
              <a:spLocks noChangeShapeType="1"/>
            </p:cNvSpPr>
            <p:nvPr/>
          </p:nvSpPr>
          <p:spPr bwMode="auto">
            <a:xfrm flipH="1">
              <a:off x="1610" y="3203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100" smtClean="0">
                <a:solidFill>
                  <a:srgbClr val="000000"/>
                </a:solidFill>
              </a:endParaRPr>
            </a:p>
          </p:txBody>
        </p:sp>
        <p:sp>
          <p:nvSpPr>
            <p:cNvPr id="60" name="Line 14"/>
            <p:cNvSpPr>
              <a:spLocks noChangeShapeType="1"/>
            </p:cNvSpPr>
            <p:nvPr/>
          </p:nvSpPr>
          <p:spPr bwMode="auto">
            <a:xfrm flipH="1">
              <a:off x="1610" y="2613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100" smtClean="0">
                <a:solidFill>
                  <a:srgbClr val="000000"/>
                </a:solidFill>
              </a:endParaRPr>
            </a:p>
          </p:txBody>
        </p:sp>
        <p:sp>
          <p:nvSpPr>
            <p:cNvPr id="61" name="Line 15"/>
            <p:cNvSpPr>
              <a:spLocks noChangeShapeType="1"/>
            </p:cNvSpPr>
            <p:nvPr/>
          </p:nvSpPr>
          <p:spPr bwMode="auto">
            <a:xfrm flipH="1">
              <a:off x="1610" y="2023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100" smtClean="0">
                <a:solidFill>
                  <a:srgbClr val="000000"/>
                </a:solidFill>
              </a:endParaRPr>
            </a:p>
          </p:txBody>
        </p:sp>
        <p:sp>
          <p:nvSpPr>
            <p:cNvPr id="62" name="Line 16"/>
            <p:cNvSpPr>
              <a:spLocks noChangeShapeType="1"/>
            </p:cNvSpPr>
            <p:nvPr/>
          </p:nvSpPr>
          <p:spPr bwMode="auto">
            <a:xfrm flipH="1">
              <a:off x="476" y="3747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100" smtClean="0">
                <a:solidFill>
                  <a:srgbClr val="000000"/>
                </a:solidFill>
              </a:endParaRPr>
            </a:p>
          </p:txBody>
        </p:sp>
        <p:sp>
          <p:nvSpPr>
            <p:cNvPr id="63" name="Line 17"/>
            <p:cNvSpPr>
              <a:spLocks noChangeShapeType="1"/>
            </p:cNvSpPr>
            <p:nvPr/>
          </p:nvSpPr>
          <p:spPr bwMode="auto">
            <a:xfrm>
              <a:off x="476" y="2023"/>
              <a:ext cx="0" cy="17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100" smtClean="0">
                <a:solidFill>
                  <a:srgbClr val="000000"/>
                </a:solidFill>
              </a:endParaRPr>
            </a:p>
          </p:txBody>
        </p:sp>
        <p:sp>
          <p:nvSpPr>
            <p:cNvPr id="64" name="Line 18"/>
            <p:cNvSpPr>
              <a:spLocks noChangeShapeType="1"/>
            </p:cNvSpPr>
            <p:nvPr/>
          </p:nvSpPr>
          <p:spPr bwMode="auto">
            <a:xfrm flipH="1">
              <a:off x="114" y="2931"/>
              <a:ext cx="36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100" smtClean="0">
                <a:solidFill>
                  <a:srgbClr val="000000"/>
                </a:solidFill>
              </a:endParaRPr>
            </a:p>
          </p:txBody>
        </p:sp>
        <p:sp>
          <p:nvSpPr>
            <p:cNvPr id="65" name="Line 19"/>
            <p:cNvSpPr>
              <a:spLocks noChangeShapeType="1"/>
            </p:cNvSpPr>
            <p:nvPr/>
          </p:nvSpPr>
          <p:spPr bwMode="auto">
            <a:xfrm>
              <a:off x="1837" y="2023"/>
              <a:ext cx="0" cy="17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100" smtClean="0">
                <a:solidFill>
                  <a:srgbClr val="000000"/>
                </a:solidFill>
              </a:endParaRPr>
            </a:p>
          </p:txBody>
        </p:sp>
        <p:sp>
          <p:nvSpPr>
            <p:cNvPr id="66" name="Line 20"/>
            <p:cNvSpPr>
              <a:spLocks noChangeShapeType="1"/>
            </p:cNvSpPr>
            <p:nvPr/>
          </p:nvSpPr>
          <p:spPr bwMode="auto">
            <a:xfrm flipH="1">
              <a:off x="1837" y="2931"/>
              <a:ext cx="36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100" smtClean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43011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Line 34"/>
          <p:cNvSpPr>
            <a:spLocks noChangeShapeType="1"/>
          </p:cNvSpPr>
          <p:nvPr/>
        </p:nvSpPr>
        <p:spPr bwMode="auto">
          <a:xfrm>
            <a:off x="381000" y="1698625"/>
            <a:ext cx="80645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oval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29699" name="Line 35"/>
          <p:cNvSpPr>
            <a:spLocks noChangeShapeType="1"/>
          </p:cNvSpPr>
          <p:nvPr/>
        </p:nvSpPr>
        <p:spPr bwMode="auto">
          <a:xfrm>
            <a:off x="695325" y="2717800"/>
            <a:ext cx="981075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29700" name="Text Box 42"/>
          <p:cNvSpPr txBox="1">
            <a:spLocks noChangeArrowheads="1"/>
          </p:cNvSpPr>
          <p:nvPr/>
        </p:nvSpPr>
        <p:spPr bwMode="auto">
          <a:xfrm>
            <a:off x="685800" y="974725"/>
            <a:ext cx="13716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b="1" smtClean="0">
                <a:solidFill>
                  <a:srgbClr val="000000"/>
                </a:solidFill>
              </a:rPr>
              <a:t>С</a:t>
            </a:r>
            <a:r>
              <a:rPr lang="ru-RU" altLang="ru-RU" sz="1800" b="1" baseline="-25000" smtClean="0">
                <a:solidFill>
                  <a:srgbClr val="000000"/>
                </a:solidFill>
              </a:rPr>
              <a:t>1</a:t>
            </a:r>
            <a:r>
              <a:rPr lang="ru-RU" altLang="ru-RU" sz="1800" b="1" smtClean="0">
                <a:solidFill>
                  <a:srgbClr val="000000"/>
                </a:solidFill>
              </a:rPr>
              <a:t>= 2 мкФ</a:t>
            </a:r>
            <a:endParaRPr lang="ru-RU" altLang="ru-RU" sz="2800" b="1" smtClean="0">
              <a:solidFill>
                <a:srgbClr val="000000"/>
              </a:solidFill>
            </a:endParaRPr>
          </a:p>
        </p:txBody>
      </p:sp>
      <p:sp>
        <p:nvSpPr>
          <p:cNvPr id="29701" name="Line 34"/>
          <p:cNvSpPr>
            <a:spLocks noChangeShapeType="1"/>
          </p:cNvSpPr>
          <p:nvPr/>
        </p:nvSpPr>
        <p:spPr bwMode="auto">
          <a:xfrm rot="5400000">
            <a:off x="195262" y="2208213"/>
            <a:ext cx="1038225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oval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29702" name="Line 34"/>
          <p:cNvSpPr>
            <a:spLocks noChangeShapeType="1"/>
          </p:cNvSpPr>
          <p:nvPr/>
        </p:nvSpPr>
        <p:spPr bwMode="auto">
          <a:xfrm rot="5400000">
            <a:off x="2436812" y="2198688"/>
            <a:ext cx="1038225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oval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grpSp>
        <p:nvGrpSpPr>
          <p:cNvPr id="29703" name="Group 25"/>
          <p:cNvGrpSpPr>
            <a:grpSpLocks/>
          </p:cNvGrpSpPr>
          <p:nvPr/>
        </p:nvGrpSpPr>
        <p:grpSpPr bwMode="auto">
          <a:xfrm>
            <a:off x="1676400" y="2374900"/>
            <a:ext cx="228600" cy="682625"/>
            <a:chOff x="1125" y="8610"/>
            <a:chExt cx="150" cy="525"/>
          </a:xfrm>
        </p:grpSpPr>
        <p:sp>
          <p:nvSpPr>
            <p:cNvPr id="29744" name="Line 26"/>
            <p:cNvSpPr>
              <a:spLocks noChangeShapeType="1"/>
            </p:cNvSpPr>
            <p:nvPr/>
          </p:nvSpPr>
          <p:spPr bwMode="auto">
            <a:xfrm>
              <a:off x="1125" y="8610"/>
              <a:ext cx="0" cy="52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29745" name="Line 27"/>
            <p:cNvSpPr>
              <a:spLocks noChangeShapeType="1"/>
            </p:cNvSpPr>
            <p:nvPr/>
          </p:nvSpPr>
          <p:spPr bwMode="auto">
            <a:xfrm>
              <a:off x="1275" y="8610"/>
              <a:ext cx="0" cy="52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29704" name="Line 34"/>
          <p:cNvSpPr>
            <a:spLocks noChangeShapeType="1"/>
          </p:cNvSpPr>
          <p:nvPr/>
        </p:nvSpPr>
        <p:spPr bwMode="auto">
          <a:xfrm flipH="1">
            <a:off x="2470150" y="1698625"/>
            <a:ext cx="80645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oval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29705" name="Line 35"/>
          <p:cNvSpPr>
            <a:spLocks noChangeShapeType="1"/>
          </p:cNvSpPr>
          <p:nvPr/>
        </p:nvSpPr>
        <p:spPr bwMode="auto">
          <a:xfrm>
            <a:off x="1447800" y="1708150"/>
            <a:ext cx="771525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29706" name="Line 35"/>
          <p:cNvSpPr>
            <a:spLocks noChangeShapeType="1"/>
          </p:cNvSpPr>
          <p:nvPr/>
        </p:nvSpPr>
        <p:spPr bwMode="auto">
          <a:xfrm>
            <a:off x="1905000" y="2727325"/>
            <a:ext cx="10668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29707" name="Text Box 42"/>
          <p:cNvSpPr txBox="1">
            <a:spLocks noChangeArrowheads="1"/>
          </p:cNvSpPr>
          <p:nvPr/>
        </p:nvSpPr>
        <p:spPr bwMode="auto">
          <a:xfrm>
            <a:off x="2286000" y="974725"/>
            <a:ext cx="13716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b="1" smtClean="0">
                <a:solidFill>
                  <a:srgbClr val="000000"/>
                </a:solidFill>
              </a:rPr>
              <a:t>С</a:t>
            </a:r>
            <a:r>
              <a:rPr lang="ru-RU" altLang="ru-RU" sz="1800" b="1" baseline="-25000" smtClean="0">
                <a:solidFill>
                  <a:srgbClr val="000000"/>
                </a:solidFill>
              </a:rPr>
              <a:t>2</a:t>
            </a:r>
            <a:r>
              <a:rPr lang="ru-RU" altLang="ru-RU" sz="1800" b="1" smtClean="0">
                <a:solidFill>
                  <a:srgbClr val="000000"/>
                </a:solidFill>
              </a:rPr>
              <a:t>= 8 мкФ</a:t>
            </a:r>
            <a:endParaRPr lang="ru-RU" altLang="ru-RU" sz="2800" b="1" smtClean="0">
              <a:solidFill>
                <a:srgbClr val="000000"/>
              </a:solidFill>
            </a:endParaRPr>
          </a:p>
        </p:txBody>
      </p:sp>
      <p:sp>
        <p:nvSpPr>
          <p:cNvPr id="29708" name="Text Box 42"/>
          <p:cNvSpPr txBox="1">
            <a:spLocks noChangeArrowheads="1"/>
          </p:cNvSpPr>
          <p:nvPr/>
        </p:nvSpPr>
        <p:spPr bwMode="auto">
          <a:xfrm>
            <a:off x="1828800" y="2803525"/>
            <a:ext cx="13716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b="1" smtClean="0">
                <a:solidFill>
                  <a:srgbClr val="000000"/>
                </a:solidFill>
              </a:rPr>
              <a:t>С</a:t>
            </a:r>
            <a:r>
              <a:rPr lang="ru-RU" altLang="ru-RU" sz="1800" b="1" baseline="-25000" smtClean="0">
                <a:solidFill>
                  <a:srgbClr val="000000"/>
                </a:solidFill>
              </a:rPr>
              <a:t>3</a:t>
            </a:r>
            <a:r>
              <a:rPr lang="ru-RU" altLang="ru-RU" sz="1800" b="1" smtClean="0">
                <a:solidFill>
                  <a:srgbClr val="000000"/>
                </a:solidFill>
              </a:rPr>
              <a:t>= 1 мкФ</a:t>
            </a:r>
            <a:endParaRPr lang="ru-RU" altLang="ru-RU" sz="2800" b="1" smtClean="0">
              <a:solidFill>
                <a:srgbClr val="000000"/>
              </a:solidFill>
            </a:endParaRPr>
          </a:p>
        </p:txBody>
      </p:sp>
      <p:sp>
        <p:nvSpPr>
          <p:cNvPr id="29709" name="Text Box 58"/>
          <p:cNvSpPr txBox="1">
            <a:spLocks noChangeArrowheads="1"/>
          </p:cNvSpPr>
          <p:nvPr/>
        </p:nvSpPr>
        <p:spPr bwMode="auto">
          <a:xfrm>
            <a:off x="609600" y="152400"/>
            <a:ext cx="8077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smtClean="0">
                <a:solidFill>
                  <a:srgbClr val="000000"/>
                </a:solidFill>
              </a:rPr>
              <a:t>Найти емкость батареи конденсаторов</a:t>
            </a:r>
          </a:p>
        </p:txBody>
      </p:sp>
      <p:sp>
        <p:nvSpPr>
          <p:cNvPr id="29710" name="Line 34"/>
          <p:cNvSpPr>
            <a:spLocks noChangeShapeType="1"/>
          </p:cNvSpPr>
          <p:nvPr/>
        </p:nvSpPr>
        <p:spPr bwMode="auto">
          <a:xfrm>
            <a:off x="4762500" y="1714500"/>
            <a:ext cx="7239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oval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29711" name="Line 35"/>
          <p:cNvSpPr>
            <a:spLocks noChangeShapeType="1"/>
          </p:cNvSpPr>
          <p:nvPr/>
        </p:nvSpPr>
        <p:spPr bwMode="auto">
          <a:xfrm>
            <a:off x="5076825" y="2733675"/>
            <a:ext cx="409575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29712" name="Text Box 42"/>
          <p:cNvSpPr txBox="1">
            <a:spLocks noChangeArrowheads="1"/>
          </p:cNvSpPr>
          <p:nvPr/>
        </p:nvSpPr>
        <p:spPr bwMode="auto">
          <a:xfrm>
            <a:off x="5067300" y="990600"/>
            <a:ext cx="13716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b="1" smtClean="0">
                <a:solidFill>
                  <a:srgbClr val="000000"/>
                </a:solidFill>
              </a:rPr>
              <a:t>С</a:t>
            </a:r>
            <a:r>
              <a:rPr lang="ru-RU" altLang="ru-RU" sz="1800" b="1" baseline="-25000" smtClean="0">
                <a:solidFill>
                  <a:srgbClr val="000000"/>
                </a:solidFill>
              </a:rPr>
              <a:t>1</a:t>
            </a:r>
            <a:r>
              <a:rPr lang="ru-RU" altLang="ru-RU" sz="1800" b="1" smtClean="0">
                <a:solidFill>
                  <a:srgbClr val="000000"/>
                </a:solidFill>
              </a:rPr>
              <a:t>= 2 мкФ</a:t>
            </a:r>
            <a:endParaRPr lang="ru-RU" altLang="ru-RU" sz="2800" b="1" smtClean="0">
              <a:solidFill>
                <a:srgbClr val="000000"/>
              </a:solidFill>
            </a:endParaRPr>
          </a:p>
        </p:txBody>
      </p:sp>
      <p:sp>
        <p:nvSpPr>
          <p:cNvPr id="29713" name="Line 34"/>
          <p:cNvSpPr>
            <a:spLocks noChangeShapeType="1"/>
          </p:cNvSpPr>
          <p:nvPr/>
        </p:nvSpPr>
        <p:spPr bwMode="auto">
          <a:xfrm rot="5400000">
            <a:off x="4576762" y="2224088"/>
            <a:ext cx="1038225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oval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29714" name="Line 34"/>
          <p:cNvSpPr>
            <a:spLocks noChangeShapeType="1"/>
          </p:cNvSpPr>
          <p:nvPr/>
        </p:nvSpPr>
        <p:spPr bwMode="auto">
          <a:xfrm rot="5400000">
            <a:off x="5672137" y="2224088"/>
            <a:ext cx="1038225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oval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grpSp>
        <p:nvGrpSpPr>
          <p:cNvPr id="29715" name="Group 25"/>
          <p:cNvGrpSpPr>
            <a:grpSpLocks/>
          </p:cNvGrpSpPr>
          <p:nvPr/>
        </p:nvGrpSpPr>
        <p:grpSpPr bwMode="auto">
          <a:xfrm>
            <a:off x="5486400" y="2390775"/>
            <a:ext cx="228600" cy="682625"/>
            <a:chOff x="1125" y="8610"/>
            <a:chExt cx="150" cy="525"/>
          </a:xfrm>
        </p:grpSpPr>
        <p:sp>
          <p:nvSpPr>
            <p:cNvPr id="29742" name="Line 26"/>
            <p:cNvSpPr>
              <a:spLocks noChangeShapeType="1"/>
            </p:cNvSpPr>
            <p:nvPr/>
          </p:nvSpPr>
          <p:spPr bwMode="auto">
            <a:xfrm>
              <a:off x="1125" y="8610"/>
              <a:ext cx="0" cy="52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29743" name="Line 27"/>
            <p:cNvSpPr>
              <a:spLocks noChangeShapeType="1"/>
            </p:cNvSpPr>
            <p:nvPr/>
          </p:nvSpPr>
          <p:spPr bwMode="auto">
            <a:xfrm>
              <a:off x="1275" y="8610"/>
              <a:ext cx="0" cy="52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29716" name="Line 34"/>
          <p:cNvSpPr>
            <a:spLocks noChangeShapeType="1"/>
          </p:cNvSpPr>
          <p:nvPr/>
        </p:nvSpPr>
        <p:spPr bwMode="auto">
          <a:xfrm flipH="1">
            <a:off x="6851650" y="1714500"/>
            <a:ext cx="80645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oval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29717" name="Line 35"/>
          <p:cNvSpPr>
            <a:spLocks noChangeShapeType="1"/>
          </p:cNvSpPr>
          <p:nvPr/>
        </p:nvSpPr>
        <p:spPr bwMode="auto">
          <a:xfrm>
            <a:off x="5715000" y="1724025"/>
            <a:ext cx="9144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29718" name="Line 35"/>
          <p:cNvSpPr>
            <a:spLocks noChangeShapeType="1"/>
          </p:cNvSpPr>
          <p:nvPr/>
        </p:nvSpPr>
        <p:spPr bwMode="auto">
          <a:xfrm>
            <a:off x="5715000" y="2724150"/>
            <a:ext cx="4572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29719" name="Text Box 42"/>
          <p:cNvSpPr txBox="1">
            <a:spLocks noChangeArrowheads="1"/>
          </p:cNvSpPr>
          <p:nvPr/>
        </p:nvSpPr>
        <p:spPr bwMode="auto">
          <a:xfrm>
            <a:off x="6667500" y="990600"/>
            <a:ext cx="13716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b="1" smtClean="0">
                <a:solidFill>
                  <a:srgbClr val="000000"/>
                </a:solidFill>
              </a:rPr>
              <a:t>С</a:t>
            </a:r>
            <a:r>
              <a:rPr lang="ru-RU" altLang="ru-RU" sz="1800" b="1" baseline="-25000" smtClean="0">
                <a:solidFill>
                  <a:srgbClr val="000000"/>
                </a:solidFill>
              </a:rPr>
              <a:t>2</a:t>
            </a:r>
            <a:r>
              <a:rPr lang="ru-RU" altLang="ru-RU" sz="1800" b="1" smtClean="0">
                <a:solidFill>
                  <a:srgbClr val="000000"/>
                </a:solidFill>
              </a:rPr>
              <a:t>= 1 мкФ</a:t>
            </a:r>
            <a:endParaRPr lang="ru-RU" altLang="ru-RU" sz="2800" b="1" smtClean="0">
              <a:solidFill>
                <a:srgbClr val="000000"/>
              </a:solidFill>
            </a:endParaRPr>
          </a:p>
        </p:txBody>
      </p:sp>
      <p:sp>
        <p:nvSpPr>
          <p:cNvPr id="29720" name="Text Box 42"/>
          <p:cNvSpPr txBox="1">
            <a:spLocks noChangeArrowheads="1"/>
          </p:cNvSpPr>
          <p:nvPr/>
        </p:nvSpPr>
        <p:spPr bwMode="auto">
          <a:xfrm>
            <a:off x="5867400" y="2819400"/>
            <a:ext cx="1371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b="1" smtClean="0">
                <a:solidFill>
                  <a:srgbClr val="000000"/>
                </a:solidFill>
              </a:rPr>
              <a:t>С</a:t>
            </a:r>
            <a:r>
              <a:rPr lang="ru-RU" altLang="ru-RU" sz="1800" b="1" baseline="-25000" smtClean="0">
                <a:solidFill>
                  <a:srgbClr val="000000"/>
                </a:solidFill>
              </a:rPr>
              <a:t>3</a:t>
            </a:r>
            <a:r>
              <a:rPr lang="ru-RU" altLang="ru-RU" sz="1800" b="1" smtClean="0">
                <a:solidFill>
                  <a:srgbClr val="000000"/>
                </a:solidFill>
              </a:rPr>
              <a:t>= 2 мкФ</a:t>
            </a:r>
            <a:endParaRPr lang="ru-RU" altLang="ru-RU" sz="2800" b="1" smtClean="0">
              <a:solidFill>
                <a:srgbClr val="000000"/>
              </a:solidFill>
            </a:endParaRPr>
          </a:p>
        </p:txBody>
      </p:sp>
      <p:grpSp>
        <p:nvGrpSpPr>
          <p:cNvPr id="29721" name="Group 25"/>
          <p:cNvGrpSpPr>
            <a:grpSpLocks/>
          </p:cNvGrpSpPr>
          <p:nvPr/>
        </p:nvGrpSpPr>
        <p:grpSpPr bwMode="auto">
          <a:xfrm>
            <a:off x="1200150" y="1343025"/>
            <a:ext cx="228600" cy="682625"/>
            <a:chOff x="1125" y="8610"/>
            <a:chExt cx="150" cy="525"/>
          </a:xfrm>
        </p:grpSpPr>
        <p:sp>
          <p:nvSpPr>
            <p:cNvPr id="29740" name="Line 26"/>
            <p:cNvSpPr>
              <a:spLocks noChangeShapeType="1"/>
            </p:cNvSpPr>
            <p:nvPr/>
          </p:nvSpPr>
          <p:spPr bwMode="auto">
            <a:xfrm>
              <a:off x="1125" y="8610"/>
              <a:ext cx="0" cy="52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29741" name="Line 27"/>
            <p:cNvSpPr>
              <a:spLocks noChangeShapeType="1"/>
            </p:cNvSpPr>
            <p:nvPr/>
          </p:nvSpPr>
          <p:spPr bwMode="auto">
            <a:xfrm>
              <a:off x="1275" y="8610"/>
              <a:ext cx="0" cy="52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29722" name="Group 25"/>
          <p:cNvGrpSpPr>
            <a:grpSpLocks/>
          </p:cNvGrpSpPr>
          <p:nvPr/>
        </p:nvGrpSpPr>
        <p:grpSpPr bwMode="auto">
          <a:xfrm>
            <a:off x="2238375" y="1343025"/>
            <a:ext cx="228600" cy="682625"/>
            <a:chOff x="1125" y="8610"/>
            <a:chExt cx="150" cy="525"/>
          </a:xfrm>
        </p:grpSpPr>
        <p:sp>
          <p:nvSpPr>
            <p:cNvPr id="29738" name="Line 26"/>
            <p:cNvSpPr>
              <a:spLocks noChangeShapeType="1"/>
            </p:cNvSpPr>
            <p:nvPr/>
          </p:nvSpPr>
          <p:spPr bwMode="auto">
            <a:xfrm>
              <a:off x="1125" y="8610"/>
              <a:ext cx="0" cy="52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29739" name="Line 27"/>
            <p:cNvSpPr>
              <a:spLocks noChangeShapeType="1"/>
            </p:cNvSpPr>
            <p:nvPr/>
          </p:nvSpPr>
          <p:spPr bwMode="auto">
            <a:xfrm>
              <a:off x="1275" y="8610"/>
              <a:ext cx="0" cy="52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29723" name="Group 25"/>
          <p:cNvGrpSpPr>
            <a:grpSpLocks/>
          </p:cNvGrpSpPr>
          <p:nvPr/>
        </p:nvGrpSpPr>
        <p:grpSpPr bwMode="auto">
          <a:xfrm>
            <a:off x="5486400" y="1371600"/>
            <a:ext cx="228600" cy="682625"/>
            <a:chOff x="1125" y="8610"/>
            <a:chExt cx="150" cy="525"/>
          </a:xfrm>
        </p:grpSpPr>
        <p:sp>
          <p:nvSpPr>
            <p:cNvPr id="29736" name="Line 26"/>
            <p:cNvSpPr>
              <a:spLocks noChangeShapeType="1"/>
            </p:cNvSpPr>
            <p:nvPr/>
          </p:nvSpPr>
          <p:spPr bwMode="auto">
            <a:xfrm>
              <a:off x="1125" y="8610"/>
              <a:ext cx="0" cy="52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29737" name="Line 27"/>
            <p:cNvSpPr>
              <a:spLocks noChangeShapeType="1"/>
            </p:cNvSpPr>
            <p:nvPr/>
          </p:nvSpPr>
          <p:spPr bwMode="auto">
            <a:xfrm>
              <a:off x="1275" y="8610"/>
              <a:ext cx="0" cy="52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29724" name="Group 25"/>
          <p:cNvGrpSpPr>
            <a:grpSpLocks/>
          </p:cNvGrpSpPr>
          <p:nvPr/>
        </p:nvGrpSpPr>
        <p:grpSpPr bwMode="auto">
          <a:xfrm>
            <a:off x="6629400" y="1371600"/>
            <a:ext cx="228600" cy="682625"/>
            <a:chOff x="1125" y="8610"/>
            <a:chExt cx="150" cy="525"/>
          </a:xfrm>
        </p:grpSpPr>
        <p:sp>
          <p:nvSpPr>
            <p:cNvPr id="29734" name="Line 26"/>
            <p:cNvSpPr>
              <a:spLocks noChangeShapeType="1"/>
            </p:cNvSpPr>
            <p:nvPr/>
          </p:nvSpPr>
          <p:spPr bwMode="auto">
            <a:xfrm>
              <a:off x="1125" y="8610"/>
              <a:ext cx="0" cy="52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29735" name="Line 27"/>
            <p:cNvSpPr>
              <a:spLocks noChangeShapeType="1"/>
            </p:cNvSpPr>
            <p:nvPr/>
          </p:nvSpPr>
          <p:spPr bwMode="auto">
            <a:xfrm>
              <a:off x="1275" y="8610"/>
              <a:ext cx="0" cy="52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29725" name="Line 90"/>
          <p:cNvSpPr>
            <a:spLocks noChangeShapeType="1"/>
          </p:cNvSpPr>
          <p:nvPr/>
        </p:nvSpPr>
        <p:spPr bwMode="auto">
          <a:xfrm>
            <a:off x="4343400" y="990600"/>
            <a:ext cx="0" cy="5562600"/>
          </a:xfrm>
          <a:prstGeom prst="line">
            <a:avLst/>
          </a:prstGeom>
          <a:noFill/>
          <a:ln w="76200" cmpd="tri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graphicFrame>
        <p:nvGraphicFramePr>
          <p:cNvPr id="66651" name="Object 91"/>
          <p:cNvGraphicFramePr>
            <a:graphicFrameLocks noChangeAspect="1"/>
          </p:cNvGraphicFramePr>
          <p:nvPr/>
        </p:nvGraphicFramePr>
        <p:xfrm>
          <a:off x="381000" y="3295650"/>
          <a:ext cx="1981200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98" name="Формула" r:id="rId3" imgW="863225" imgH="418918" progId="Equation.3">
                  <p:embed/>
                </p:oleObj>
              </mc:Choice>
              <mc:Fallback>
                <p:oleObj name="Формула" r:id="rId3" imgW="863225" imgH="41891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295650"/>
                        <a:ext cx="1981200" cy="962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652" name="Object 92"/>
          <p:cNvGraphicFramePr>
            <a:graphicFrameLocks noChangeAspect="1"/>
          </p:cNvGraphicFramePr>
          <p:nvPr/>
        </p:nvGraphicFramePr>
        <p:xfrm>
          <a:off x="304800" y="4400550"/>
          <a:ext cx="302895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99" name="Формула" r:id="rId5" imgW="1320227" imgH="342751" progId="Equation.3">
                  <p:embed/>
                </p:oleObj>
              </mc:Choice>
              <mc:Fallback>
                <p:oleObj name="Формула" r:id="rId5" imgW="1320227" imgH="34275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400550"/>
                        <a:ext cx="302895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653" name="Object 93"/>
          <p:cNvGraphicFramePr>
            <a:graphicFrameLocks noChangeAspect="1"/>
          </p:cNvGraphicFramePr>
          <p:nvPr/>
        </p:nvGraphicFramePr>
        <p:xfrm>
          <a:off x="266700" y="5391150"/>
          <a:ext cx="3902075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00" name="Формула" r:id="rId7" imgW="1701800" imgH="228600" progId="Equation.3">
                  <p:embed/>
                </p:oleObj>
              </mc:Choice>
              <mc:Fallback>
                <p:oleObj name="Формула" r:id="rId7" imgW="1701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" y="5391150"/>
                        <a:ext cx="3902075" cy="525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654" name="Object 94"/>
          <p:cNvGraphicFramePr>
            <a:graphicFrameLocks noChangeAspect="1"/>
          </p:cNvGraphicFramePr>
          <p:nvPr/>
        </p:nvGraphicFramePr>
        <p:xfrm>
          <a:off x="381000" y="6096000"/>
          <a:ext cx="1833563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01" name="Формула" r:id="rId9" imgW="799753" imgH="203112" progId="Equation.3">
                  <p:embed/>
                </p:oleObj>
              </mc:Choice>
              <mc:Fallback>
                <p:oleObj name="Формула" r:id="rId9" imgW="799753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6096000"/>
                        <a:ext cx="1833563" cy="468313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655" name="Object 95"/>
          <p:cNvGraphicFramePr>
            <a:graphicFrameLocks noChangeAspect="1"/>
          </p:cNvGraphicFramePr>
          <p:nvPr/>
        </p:nvGraphicFramePr>
        <p:xfrm>
          <a:off x="4733925" y="3371850"/>
          <a:ext cx="3146425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02" name="Формула" r:id="rId11" imgW="1371600" imgH="228600" progId="Equation.3">
                  <p:embed/>
                </p:oleObj>
              </mc:Choice>
              <mc:Fallback>
                <p:oleObj name="Формула" r:id="rId11" imgW="1371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3925" y="3371850"/>
                        <a:ext cx="3146425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656" name="Object 96"/>
          <p:cNvGraphicFramePr>
            <a:graphicFrameLocks noChangeAspect="1"/>
          </p:cNvGraphicFramePr>
          <p:nvPr/>
        </p:nvGraphicFramePr>
        <p:xfrm>
          <a:off x="4724400" y="3990975"/>
          <a:ext cx="1893888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03" name="Формула" r:id="rId13" imgW="825500" imgH="419100" progId="Equation.3">
                  <p:embed/>
                </p:oleObj>
              </mc:Choice>
              <mc:Fallback>
                <p:oleObj name="Формула" r:id="rId13" imgW="8255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3990975"/>
                        <a:ext cx="1893888" cy="962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657" name="Object 97"/>
          <p:cNvGraphicFramePr>
            <a:graphicFrameLocks noChangeAspect="1"/>
          </p:cNvGraphicFramePr>
          <p:nvPr/>
        </p:nvGraphicFramePr>
        <p:xfrm>
          <a:off x="4724400" y="5105400"/>
          <a:ext cx="2825750" cy="78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04" name="Формула" r:id="rId15" imgW="1231366" imgH="342751" progId="Equation.3">
                  <p:embed/>
                </p:oleObj>
              </mc:Choice>
              <mc:Fallback>
                <p:oleObj name="Формула" r:id="rId15" imgW="1231366" imgH="34275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5105400"/>
                        <a:ext cx="2825750" cy="785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658" name="Object 98"/>
          <p:cNvGraphicFramePr>
            <a:graphicFrameLocks noChangeAspect="1"/>
          </p:cNvGraphicFramePr>
          <p:nvPr/>
        </p:nvGraphicFramePr>
        <p:xfrm>
          <a:off x="4738688" y="6096000"/>
          <a:ext cx="1803400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05" name="Формула" r:id="rId17" imgW="787058" imgH="203112" progId="Equation.3">
                  <p:embed/>
                </p:oleObj>
              </mc:Choice>
              <mc:Fallback>
                <p:oleObj name="Формула" r:id="rId17" imgW="787058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8688" y="6096000"/>
                        <a:ext cx="1803400" cy="468313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352131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6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6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6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6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6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6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6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6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6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6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6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6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6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6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6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6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6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6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66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6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6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6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6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WordArt 7"/>
          <p:cNvSpPr>
            <a:spLocks noChangeArrowheads="1" noChangeShapeType="1" noTextEdit="1"/>
          </p:cNvSpPr>
          <p:nvPr/>
        </p:nvSpPr>
        <p:spPr bwMode="auto">
          <a:xfrm>
            <a:off x="361950" y="190500"/>
            <a:ext cx="8530530" cy="638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ial"/>
              </a:rPr>
              <a:t>Энергия заряженного конденсатора</a:t>
            </a:r>
          </a:p>
        </p:txBody>
      </p:sp>
      <p:graphicFrame>
        <p:nvGraphicFramePr>
          <p:cNvPr id="113695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6565056"/>
              </p:ext>
            </p:extLst>
          </p:nvPr>
        </p:nvGraphicFramePr>
        <p:xfrm>
          <a:off x="2511871" y="1224550"/>
          <a:ext cx="4230687" cy="725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50" name="Формула" r:id="rId3" imgW="1257120" imgH="215640" progId="Equation.3">
                  <p:embed/>
                </p:oleObj>
              </mc:Choice>
              <mc:Fallback>
                <p:oleObj name="Формула" r:id="rId3" imgW="1257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1871" y="1224550"/>
                        <a:ext cx="4230687" cy="725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96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7609914"/>
              </p:ext>
            </p:extLst>
          </p:nvPr>
        </p:nvGraphicFramePr>
        <p:xfrm>
          <a:off x="7533535" y="2441006"/>
          <a:ext cx="1368152" cy="4788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51" name="Формула" r:id="rId5" imgW="507780" imgH="177723" progId="Equation.3">
                  <p:embed/>
                </p:oleObj>
              </mc:Choice>
              <mc:Fallback>
                <p:oleObj name="Формула" r:id="rId5" imgW="507780" imgH="17772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33535" y="2441006"/>
                        <a:ext cx="1368152" cy="4788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3" name="Group 33"/>
          <p:cNvGrpSpPr>
            <a:grpSpLocks/>
          </p:cNvGrpSpPr>
          <p:nvPr/>
        </p:nvGrpSpPr>
        <p:grpSpPr bwMode="auto">
          <a:xfrm>
            <a:off x="361950" y="1113426"/>
            <a:ext cx="1473746" cy="5005387"/>
            <a:chOff x="703" y="159"/>
            <a:chExt cx="623" cy="3153"/>
          </a:xfrm>
        </p:grpSpPr>
        <p:sp>
          <p:nvSpPr>
            <p:cNvPr id="34" name="Line 2"/>
            <p:cNvSpPr>
              <a:spLocks noChangeAspect="1" noChangeShapeType="1"/>
            </p:cNvSpPr>
            <p:nvPr/>
          </p:nvSpPr>
          <p:spPr bwMode="auto">
            <a:xfrm>
              <a:off x="706" y="159"/>
              <a:ext cx="1" cy="3153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8" name="Line 3"/>
            <p:cNvSpPr>
              <a:spLocks noChangeAspect="1" noChangeShapeType="1"/>
            </p:cNvSpPr>
            <p:nvPr/>
          </p:nvSpPr>
          <p:spPr bwMode="auto">
            <a:xfrm flipV="1">
              <a:off x="709" y="228"/>
              <a:ext cx="611" cy="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 type="oval" w="sm" len="sm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5" name="Line 3"/>
            <p:cNvSpPr>
              <a:spLocks noChangeAspect="1" noChangeShapeType="1"/>
            </p:cNvSpPr>
            <p:nvPr/>
          </p:nvSpPr>
          <p:spPr bwMode="auto">
            <a:xfrm flipV="1">
              <a:off x="709" y="1070"/>
              <a:ext cx="611" cy="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 type="oval" w="sm" len="sm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2" name="Line 3"/>
            <p:cNvSpPr>
              <a:spLocks noChangeAspect="1" noChangeShapeType="1"/>
            </p:cNvSpPr>
            <p:nvPr/>
          </p:nvSpPr>
          <p:spPr bwMode="auto">
            <a:xfrm flipV="1">
              <a:off x="703" y="1931"/>
              <a:ext cx="611" cy="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 type="oval" w="sm" len="sm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9" name="Line 3"/>
            <p:cNvSpPr>
              <a:spLocks noChangeAspect="1" noChangeShapeType="1"/>
            </p:cNvSpPr>
            <p:nvPr/>
          </p:nvSpPr>
          <p:spPr bwMode="auto">
            <a:xfrm flipV="1">
              <a:off x="715" y="2804"/>
              <a:ext cx="611" cy="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 type="oval" w="sm" len="sm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3" name="Group 70"/>
          <p:cNvGrpSpPr>
            <a:grpSpLocks/>
          </p:cNvGrpSpPr>
          <p:nvPr/>
        </p:nvGrpSpPr>
        <p:grpSpPr bwMode="auto">
          <a:xfrm>
            <a:off x="395536" y="1131495"/>
            <a:ext cx="1440160" cy="5005388"/>
            <a:chOff x="3186" y="192"/>
            <a:chExt cx="1417" cy="3153"/>
          </a:xfrm>
        </p:grpSpPr>
        <p:sp>
          <p:nvSpPr>
            <p:cNvPr id="54" name="Line 2"/>
            <p:cNvSpPr>
              <a:spLocks noChangeAspect="1" noChangeShapeType="1"/>
            </p:cNvSpPr>
            <p:nvPr/>
          </p:nvSpPr>
          <p:spPr bwMode="auto">
            <a:xfrm>
              <a:off x="4602" y="192"/>
              <a:ext cx="1" cy="3153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8" name="Line 3"/>
            <p:cNvSpPr>
              <a:spLocks noChangeAspect="1" noChangeShapeType="1"/>
            </p:cNvSpPr>
            <p:nvPr/>
          </p:nvSpPr>
          <p:spPr bwMode="auto">
            <a:xfrm flipV="1">
              <a:off x="3186" y="644"/>
              <a:ext cx="1409" cy="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none" w="sm" len="sm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5" name="Line 3"/>
            <p:cNvSpPr>
              <a:spLocks noChangeAspect="1" noChangeShapeType="1"/>
            </p:cNvSpPr>
            <p:nvPr/>
          </p:nvSpPr>
          <p:spPr bwMode="auto">
            <a:xfrm flipV="1">
              <a:off x="3192" y="1496"/>
              <a:ext cx="1409" cy="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none" w="sm" len="sm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" name="Line 3"/>
            <p:cNvSpPr>
              <a:spLocks noChangeAspect="1" noChangeShapeType="1"/>
            </p:cNvSpPr>
            <p:nvPr/>
          </p:nvSpPr>
          <p:spPr bwMode="auto">
            <a:xfrm flipV="1">
              <a:off x="3192" y="2366"/>
              <a:ext cx="1409" cy="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none" w="sm" len="sm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9" name="Line 3"/>
            <p:cNvSpPr>
              <a:spLocks noChangeAspect="1" noChangeShapeType="1"/>
            </p:cNvSpPr>
            <p:nvPr/>
          </p:nvSpPr>
          <p:spPr bwMode="auto">
            <a:xfrm flipV="1">
              <a:off x="3186" y="3230"/>
              <a:ext cx="1409" cy="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none" w="sm" len="sm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aphicFrame>
        <p:nvGraphicFramePr>
          <p:cNvPr id="71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2797559"/>
              </p:ext>
            </p:extLst>
          </p:nvPr>
        </p:nvGraphicFramePr>
        <p:xfrm>
          <a:off x="160243" y="6237312"/>
          <a:ext cx="431800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52" name="Формула" r:id="rId7" imgW="139680" imgH="139680" progId="Equation.3">
                  <p:embed/>
                </p:oleObj>
              </mc:Choice>
              <mc:Fallback>
                <p:oleObj name="Формула" r:id="rId7" imgW="1396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243" y="6237312"/>
                        <a:ext cx="431800" cy="433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6955088"/>
              </p:ext>
            </p:extLst>
          </p:nvPr>
        </p:nvGraphicFramePr>
        <p:xfrm>
          <a:off x="1610459" y="6309320"/>
          <a:ext cx="393700" cy="236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53" name="Формула" r:id="rId9" imgW="126720" imgH="75960" progId="Equation.3">
                  <p:embed/>
                </p:oleObj>
              </mc:Choice>
              <mc:Fallback>
                <p:oleObj name="Формула" r:id="rId9" imgW="126720" imgH="75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0459" y="6309320"/>
                        <a:ext cx="393700" cy="236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2672850"/>
              </p:ext>
            </p:extLst>
          </p:nvPr>
        </p:nvGraphicFramePr>
        <p:xfrm>
          <a:off x="2411760" y="2219898"/>
          <a:ext cx="2143447" cy="9210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54" name="Формула" r:id="rId11" imgW="825480" imgH="355320" progId="Equation.3">
                  <p:embed/>
                </p:oleObj>
              </mc:Choice>
              <mc:Fallback>
                <p:oleObj name="Формула" r:id="rId11" imgW="825480" imgH="355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760" y="2219898"/>
                        <a:ext cx="2143447" cy="9210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9489359"/>
              </p:ext>
            </p:extLst>
          </p:nvPr>
        </p:nvGraphicFramePr>
        <p:xfrm>
          <a:off x="6804248" y="980728"/>
          <a:ext cx="1539875" cy="127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55" name="Формула" r:id="rId13" imgW="457200" imgH="380880" progId="Equation.3">
                  <p:embed/>
                </p:oleObj>
              </mc:Choice>
              <mc:Fallback>
                <p:oleObj name="Формула" r:id="rId13" imgW="457200" imgH="380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4248" y="980728"/>
                        <a:ext cx="1539875" cy="1279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3536822"/>
              </p:ext>
            </p:extLst>
          </p:nvPr>
        </p:nvGraphicFramePr>
        <p:xfrm>
          <a:off x="5004048" y="2324072"/>
          <a:ext cx="1944216" cy="5792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56" name="Формула" r:id="rId15" imgW="723600" imgH="215640" progId="Equation.3">
                  <p:embed/>
                </p:oleObj>
              </mc:Choice>
              <mc:Fallback>
                <p:oleObj name="Формула" r:id="rId15" imgW="7236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4048" y="2324072"/>
                        <a:ext cx="1944216" cy="5792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9990142"/>
              </p:ext>
            </p:extLst>
          </p:nvPr>
        </p:nvGraphicFramePr>
        <p:xfrm>
          <a:off x="2267744" y="3789040"/>
          <a:ext cx="3379788" cy="127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57" name="Формула" r:id="rId17" imgW="1002960" imgH="380880" progId="Equation.3">
                  <p:embed/>
                </p:oleObj>
              </mc:Choice>
              <mc:Fallback>
                <p:oleObj name="Формула" r:id="rId17" imgW="1002960" imgH="380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7744" y="3789040"/>
                        <a:ext cx="3379788" cy="1279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5083321"/>
              </p:ext>
            </p:extLst>
          </p:nvPr>
        </p:nvGraphicFramePr>
        <p:xfrm>
          <a:off x="2555776" y="5383580"/>
          <a:ext cx="1159209" cy="993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58" name="Формула" r:id="rId19" imgW="444307" imgH="380835" progId="Equation.3">
                  <p:embed/>
                </p:oleObj>
              </mc:Choice>
              <mc:Fallback>
                <p:oleObj name="Формула" r:id="rId19" imgW="444307" imgH="380835" progId="Equation.3">
                  <p:embed/>
                  <p:pic>
                    <p:nvPicPr>
                      <p:cNvPr id="0" name="Объект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776" y="5383580"/>
                        <a:ext cx="1159209" cy="993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" name="Объект 7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6411833"/>
              </p:ext>
            </p:extLst>
          </p:nvPr>
        </p:nvGraphicFramePr>
        <p:xfrm>
          <a:off x="4465762" y="5550202"/>
          <a:ext cx="1474390" cy="5886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59" name="Формула" r:id="rId21" imgW="507960" imgH="203040" progId="Equation.3">
                  <p:embed/>
                </p:oleObj>
              </mc:Choice>
              <mc:Fallback>
                <p:oleObj name="Формула" r:id="rId21" imgW="5079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5762" y="5550202"/>
                        <a:ext cx="1474390" cy="5886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9594186"/>
              </p:ext>
            </p:extLst>
          </p:nvPr>
        </p:nvGraphicFramePr>
        <p:xfrm>
          <a:off x="5600480" y="3789040"/>
          <a:ext cx="1625600" cy="127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60" name="Формула" r:id="rId23" imgW="482400" imgH="380880" progId="Equation.3">
                  <p:embed/>
                </p:oleObj>
              </mc:Choice>
              <mc:Fallback>
                <p:oleObj name="Формула" r:id="rId23" imgW="482400" imgH="380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0480" y="3789040"/>
                        <a:ext cx="1625600" cy="1279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" name="Объект 7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6239674"/>
              </p:ext>
            </p:extLst>
          </p:nvPr>
        </p:nvGraphicFramePr>
        <p:xfrm>
          <a:off x="6499912" y="5313950"/>
          <a:ext cx="1312448" cy="112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61" name="Формула" r:id="rId25" imgW="444240" imgH="380880" progId="Equation.3">
                  <p:embed/>
                </p:oleObj>
              </mc:Choice>
              <mc:Fallback>
                <p:oleObj name="Формула" r:id="rId25" imgW="444240" imgH="380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9912" y="5313950"/>
                        <a:ext cx="1312448" cy="1121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5330126"/>
              </p:ext>
            </p:extLst>
          </p:nvPr>
        </p:nvGraphicFramePr>
        <p:xfrm>
          <a:off x="7308304" y="3728536"/>
          <a:ext cx="1284288" cy="132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62" name="Формула" r:id="rId27" imgW="380880" imgH="393480" progId="Equation.3">
                  <p:embed/>
                </p:oleObj>
              </mc:Choice>
              <mc:Fallback>
                <p:oleObj name="Формула" r:id="rId27" imgW="3808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8304" y="3728536"/>
                        <a:ext cx="1284288" cy="1320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" name="AutoShape 8"/>
          <p:cNvSpPr>
            <a:spLocks noChangeArrowheads="1"/>
          </p:cNvSpPr>
          <p:nvPr/>
        </p:nvSpPr>
        <p:spPr bwMode="auto">
          <a:xfrm>
            <a:off x="2267744" y="3688037"/>
            <a:ext cx="6624736" cy="1392121"/>
          </a:xfrm>
          <a:prstGeom prst="roundRect">
            <a:avLst>
              <a:gd name="adj" fmla="val 30208"/>
            </a:avLst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8442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36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36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3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36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36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3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4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88640"/>
            <a:ext cx="65344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Участок цепи, схема которого изображена на рисунке, до размыкания ключа К имел электрическую ёмкость 8 </a:t>
            </a:r>
            <a:r>
              <a:rPr lang="ru-RU" dirty="0" err="1"/>
              <a:t>нФ</a:t>
            </a:r>
            <a:r>
              <a:rPr lang="ru-RU" dirty="0"/>
              <a:t>. После размыкания ключа электроёмкость данного участка цепи стала равной 6 </a:t>
            </a:r>
            <a:r>
              <a:rPr lang="ru-RU" dirty="0" err="1"/>
              <a:t>нФ</a:t>
            </a:r>
            <a:r>
              <a:rPr lang="ru-RU" dirty="0"/>
              <a:t>. Чему равна электроёмкость конденсатора </a:t>
            </a:r>
            <a:r>
              <a:rPr lang="ru-RU" dirty="0" err="1"/>
              <a:t>C</a:t>
            </a:r>
            <a:r>
              <a:rPr lang="ru-RU" baseline="-25000" dirty="0" err="1"/>
              <a:t>x</a:t>
            </a:r>
            <a:r>
              <a:rPr lang="ru-RU" dirty="0"/>
              <a:t>? Ответ выразите в </a:t>
            </a:r>
            <a:r>
              <a:rPr lang="ru-RU" dirty="0" err="1"/>
              <a:t>нФ</a:t>
            </a:r>
            <a:r>
              <a:rPr lang="ru-RU" dirty="0"/>
              <a:t>.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1976" y="188640"/>
            <a:ext cx="2104256" cy="1565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24179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6632"/>
            <a:ext cx="9036495" cy="2448272"/>
          </a:xfrm>
        </p:spPr>
        <p:txBody>
          <a:bodyPr/>
          <a:lstStyle/>
          <a:p>
            <a:pPr marL="0" indent="0" algn="just" eaLnBrk="1" hangingPunct="1">
              <a:buNone/>
            </a:pPr>
            <a:r>
              <a:rPr lang="ru-RU" altLang="ru-RU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Два проводящих шара, заряженных, до потенциалов 10 В и 20 В соответственно, находятся на таком большом расстоянии друг от друга, что их можно считать уединенными.  Электрические емкости шаров равны 4 мкФ и 6 мкФ. Каковы будут заряды на шарах, если их соединить тонким проводником. Каким станет потенциал каждого из шаров?</a:t>
            </a:r>
          </a:p>
        </p:txBody>
      </p:sp>
    </p:spTree>
    <p:extLst>
      <p:ext uri="{BB962C8B-B14F-4D97-AF65-F5344CB8AC3E}">
        <p14:creationId xmlns:p14="http://schemas.microsoft.com/office/powerpoint/2010/main" val="35864886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Группа 48"/>
          <p:cNvGrpSpPr/>
          <p:nvPr/>
        </p:nvGrpSpPr>
        <p:grpSpPr>
          <a:xfrm>
            <a:off x="1809750" y="4357084"/>
            <a:ext cx="1000245" cy="871154"/>
            <a:chOff x="2326893" y="546232"/>
            <a:chExt cx="1000245" cy="871154"/>
          </a:xfrm>
        </p:grpSpPr>
        <p:sp>
          <p:nvSpPr>
            <p:cNvPr id="50" name="Пирог 49"/>
            <p:cNvSpPr/>
            <p:nvPr/>
          </p:nvSpPr>
          <p:spPr>
            <a:xfrm>
              <a:off x="2326893" y="546233"/>
              <a:ext cx="804141" cy="871153"/>
            </a:xfrm>
            <a:prstGeom prst="pie">
              <a:avLst>
                <a:gd name="adj1" fmla="val 18223201"/>
                <a:gd name="adj2" fmla="val 17899"/>
              </a:avLst>
            </a:prstGeom>
            <a:solidFill>
              <a:srgbClr val="FFFF00"/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ru-RU" kern="0" smtClean="0">
                <a:solidFill>
                  <a:prstClr val="black"/>
                </a:solidFill>
                <a:latin typeface="Calibri"/>
              </a:endParaRPr>
            </a:p>
          </p:txBody>
        </p:sp>
        <p:graphicFrame>
          <p:nvGraphicFramePr>
            <p:cNvPr id="51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12671121"/>
                </p:ext>
              </p:extLst>
            </p:nvPr>
          </p:nvGraphicFramePr>
          <p:xfrm>
            <a:off x="3051971" y="546232"/>
            <a:ext cx="275167" cy="3126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12" name="Формула" r:id="rId3" imgW="152280" imgH="139680" progId="Equation.3">
                    <p:embed/>
                  </p:oleObj>
                </mc:Choice>
                <mc:Fallback>
                  <p:oleObj name="Формула" r:id="rId3" imgW="152280" imgH="1396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51971" y="546232"/>
                          <a:ext cx="275167" cy="31263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5" name="Группа 44"/>
          <p:cNvGrpSpPr/>
          <p:nvPr/>
        </p:nvGrpSpPr>
        <p:grpSpPr>
          <a:xfrm>
            <a:off x="1391388" y="4156938"/>
            <a:ext cx="1222503" cy="1071300"/>
            <a:chOff x="1908531" y="346086"/>
            <a:chExt cx="1222503" cy="1071300"/>
          </a:xfrm>
        </p:grpSpPr>
        <p:sp>
          <p:nvSpPr>
            <p:cNvPr id="47" name="Пирог 46"/>
            <p:cNvSpPr/>
            <p:nvPr/>
          </p:nvSpPr>
          <p:spPr>
            <a:xfrm>
              <a:off x="2326893" y="546233"/>
              <a:ext cx="804141" cy="871153"/>
            </a:xfrm>
            <a:prstGeom prst="pie">
              <a:avLst>
                <a:gd name="adj1" fmla="val 10698150"/>
                <a:gd name="adj2" fmla="val 18120010"/>
              </a:avLst>
            </a:prstGeom>
            <a:solidFill>
              <a:srgbClr val="FF00FF"/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ru-RU" kern="0" smtClean="0">
                <a:solidFill>
                  <a:prstClr val="black"/>
                </a:solidFill>
                <a:latin typeface="Calibri"/>
              </a:endParaRPr>
            </a:p>
          </p:txBody>
        </p:sp>
        <p:graphicFrame>
          <p:nvGraphicFramePr>
            <p:cNvPr id="48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05150425"/>
                </p:ext>
              </p:extLst>
            </p:nvPr>
          </p:nvGraphicFramePr>
          <p:xfrm>
            <a:off x="1908531" y="346086"/>
            <a:ext cx="599742" cy="4002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13" name="Формула" r:id="rId5" imgW="304560" imgH="203040" progId="Equation.3">
                    <p:embed/>
                  </p:oleObj>
                </mc:Choice>
                <mc:Fallback>
                  <p:oleObj name="Формула" r:id="rId5" imgW="30456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08531" y="346086"/>
                          <a:ext cx="599742" cy="40029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3516770"/>
              </p:ext>
            </p:extLst>
          </p:nvPr>
        </p:nvGraphicFramePr>
        <p:xfrm>
          <a:off x="4746625" y="2630488"/>
          <a:ext cx="4244975" cy="858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14" name="Формула" r:id="rId7" imgW="1879560" imgH="380880" progId="Equation.3">
                  <p:embed/>
                </p:oleObj>
              </mc:Choice>
              <mc:Fallback>
                <p:oleObj name="Формула" r:id="rId7" imgW="1879560" imgH="380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6625" y="2630488"/>
                        <a:ext cx="4244975" cy="858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6" name="Группа 45"/>
          <p:cNvGrpSpPr>
            <a:grpSpLocks/>
          </p:cNvGrpSpPr>
          <p:nvPr/>
        </p:nvGrpSpPr>
        <p:grpSpPr bwMode="auto">
          <a:xfrm>
            <a:off x="1957388" y="1724025"/>
            <a:ext cx="2514600" cy="3076575"/>
            <a:chOff x="1957388" y="1724025"/>
            <a:chExt cx="2514600" cy="3076575"/>
          </a:xfrm>
        </p:grpSpPr>
        <p:sp>
          <p:nvSpPr>
            <p:cNvPr id="5160" name="Line 12"/>
            <p:cNvSpPr>
              <a:spLocks noChangeShapeType="1"/>
            </p:cNvSpPr>
            <p:nvPr/>
          </p:nvSpPr>
          <p:spPr bwMode="auto">
            <a:xfrm>
              <a:off x="1957388" y="1724025"/>
              <a:ext cx="251460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5161" name="Line 13"/>
            <p:cNvSpPr>
              <a:spLocks noChangeShapeType="1"/>
            </p:cNvSpPr>
            <p:nvPr/>
          </p:nvSpPr>
          <p:spPr bwMode="auto">
            <a:xfrm>
              <a:off x="1957388" y="2743200"/>
              <a:ext cx="251460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5162" name="Line 14"/>
            <p:cNvSpPr>
              <a:spLocks noChangeShapeType="1"/>
            </p:cNvSpPr>
            <p:nvPr/>
          </p:nvSpPr>
          <p:spPr bwMode="auto">
            <a:xfrm>
              <a:off x="1957388" y="3752850"/>
              <a:ext cx="251460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5163" name="Line 15"/>
            <p:cNvSpPr>
              <a:spLocks noChangeShapeType="1"/>
            </p:cNvSpPr>
            <p:nvPr/>
          </p:nvSpPr>
          <p:spPr bwMode="auto">
            <a:xfrm>
              <a:off x="1957388" y="4800600"/>
              <a:ext cx="251460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graphicFrame>
          <p:nvGraphicFramePr>
            <p:cNvPr id="5164" name="Объект 4"/>
            <p:cNvGraphicFramePr>
              <a:graphicFrameLocks noChangeAspect="1"/>
            </p:cNvGraphicFramePr>
            <p:nvPr/>
          </p:nvGraphicFramePr>
          <p:xfrm>
            <a:off x="3971925" y="3776662"/>
            <a:ext cx="457200" cy="609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15" name="Формула" r:id="rId9" imgW="152268" imgH="203024" progId="Equation.3">
                    <p:embed/>
                  </p:oleObj>
                </mc:Choice>
                <mc:Fallback>
                  <p:oleObj name="Формула" r:id="rId9" imgW="152268" imgH="203024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71925" y="3776662"/>
                          <a:ext cx="457200" cy="609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5123" name="Object 24"/>
          <p:cNvGraphicFramePr>
            <a:graphicFrameLocks noChangeAspect="1"/>
          </p:cNvGraphicFramePr>
          <p:nvPr/>
        </p:nvGraphicFramePr>
        <p:xfrm>
          <a:off x="1295400" y="4275138"/>
          <a:ext cx="349250" cy="31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16" name="Формула" r:id="rId11" imgW="9441" imgH="0" progId="Equation.3">
                  <p:embed/>
                </p:oleObj>
              </mc:Choice>
              <mc:Fallback>
                <p:oleObj name="Формула" r:id="rId11" imgW="9441" imgH="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275138"/>
                        <a:ext cx="349250" cy="319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5770" name="Group 58"/>
          <p:cNvGrpSpPr>
            <a:grpSpLocks/>
          </p:cNvGrpSpPr>
          <p:nvPr/>
        </p:nvGrpSpPr>
        <p:grpSpPr bwMode="auto">
          <a:xfrm>
            <a:off x="2200275" y="1600200"/>
            <a:ext cx="1752600" cy="4191000"/>
            <a:chOff x="1386" y="1008"/>
            <a:chExt cx="1104" cy="2640"/>
          </a:xfrm>
        </p:grpSpPr>
        <p:sp>
          <p:nvSpPr>
            <p:cNvPr id="5158" name="Line 28"/>
            <p:cNvSpPr>
              <a:spLocks noChangeShapeType="1"/>
            </p:cNvSpPr>
            <p:nvPr/>
          </p:nvSpPr>
          <p:spPr bwMode="auto">
            <a:xfrm>
              <a:off x="2490" y="1008"/>
              <a:ext cx="0" cy="2592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5159" name="Line 26"/>
            <p:cNvSpPr>
              <a:spLocks noChangeShapeType="1"/>
            </p:cNvSpPr>
            <p:nvPr/>
          </p:nvSpPr>
          <p:spPr bwMode="auto">
            <a:xfrm>
              <a:off x="1386" y="1008"/>
              <a:ext cx="0" cy="2640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5125" name="Text Box 4"/>
          <p:cNvSpPr txBox="1">
            <a:spLocks noChangeArrowheads="1"/>
          </p:cNvSpPr>
          <p:nvPr/>
        </p:nvSpPr>
        <p:spPr bwMode="auto">
          <a:xfrm>
            <a:off x="228600" y="0"/>
            <a:ext cx="86868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sz="2200" smtClean="0">
                <a:solidFill>
                  <a:srgbClr val="000000"/>
                </a:solidFill>
                <a:latin typeface="Times New Roman" pitchFamily="18" charset="0"/>
              </a:rPr>
              <a:t>В однородном поле напряженностью 60 кВ/м переместили заряд - 5 нКл на 20 см под углом 60</a:t>
            </a:r>
            <a:r>
              <a:rPr lang="ru-RU" altLang="ru-RU" sz="2200" baseline="30000" smtClean="0">
                <a:solidFill>
                  <a:srgbClr val="000000"/>
                </a:solidFill>
                <a:latin typeface="Times New Roman" pitchFamily="18" charset="0"/>
              </a:rPr>
              <a:t>0</a:t>
            </a:r>
            <a:r>
              <a:rPr lang="ru-RU" altLang="ru-RU" sz="2200" smtClean="0">
                <a:solidFill>
                  <a:srgbClr val="000000"/>
                </a:solidFill>
                <a:latin typeface="Times New Roman" pitchFamily="18" charset="0"/>
              </a:rPr>
              <a:t> к силовым линиям. Найти работу поля, изменение потенциальной энергии взаимодействия заряда и поля и напряжение между начальной и конечной точками перемещения.</a:t>
            </a:r>
          </a:p>
        </p:txBody>
      </p:sp>
      <p:grpSp>
        <p:nvGrpSpPr>
          <p:cNvPr id="115757" name="Group 45"/>
          <p:cNvGrpSpPr>
            <a:grpSpLocks/>
          </p:cNvGrpSpPr>
          <p:nvPr/>
        </p:nvGrpSpPr>
        <p:grpSpPr bwMode="auto">
          <a:xfrm>
            <a:off x="35496" y="1317625"/>
            <a:ext cx="1852613" cy="3394075"/>
            <a:chOff x="96" y="1056"/>
            <a:chExt cx="1167" cy="2138"/>
          </a:xfrm>
        </p:grpSpPr>
        <p:sp>
          <p:nvSpPr>
            <p:cNvPr id="5153" name="Text Box 1028"/>
            <p:cNvSpPr txBox="1">
              <a:spLocks noChangeArrowheads="1"/>
            </p:cNvSpPr>
            <p:nvPr/>
          </p:nvSpPr>
          <p:spPr bwMode="auto">
            <a:xfrm>
              <a:off x="96" y="1056"/>
              <a:ext cx="104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ru-RU" altLang="ru-RU" sz="2800" i="1" dirty="0" smtClean="0">
                  <a:solidFill>
                    <a:srgbClr val="000000"/>
                  </a:solidFill>
                  <a:latin typeface="Times New Roman" pitchFamily="18" charset="0"/>
                </a:rPr>
                <a:t>Дано:</a:t>
              </a:r>
            </a:p>
          </p:txBody>
        </p:sp>
        <p:sp>
          <p:nvSpPr>
            <p:cNvPr id="5154" name="Rectangle 1029"/>
            <p:cNvSpPr>
              <a:spLocks noChangeArrowheads="1"/>
            </p:cNvSpPr>
            <p:nvPr/>
          </p:nvSpPr>
          <p:spPr bwMode="auto">
            <a:xfrm>
              <a:off x="144" y="1344"/>
              <a:ext cx="1119" cy="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ru-RU" sz="2400" i="1" dirty="0" smtClean="0">
                  <a:solidFill>
                    <a:srgbClr val="000000"/>
                  </a:solidFill>
                  <a:latin typeface="Times New Roman" pitchFamily="18" charset="0"/>
                </a:rPr>
                <a:t>q=</a:t>
              </a:r>
              <a:r>
                <a:rPr lang="ru-RU" altLang="ru-RU" sz="2400" i="1" dirty="0" smtClean="0">
                  <a:solidFill>
                    <a:srgbClr val="000000"/>
                  </a:solidFill>
                  <a:latin typeface="Times New Roman" pitchFamily="18" charset="0"/>
                </a:rPr>
                <a:t>-5</a:t>
              </a:r>
              <a:r>
                <a:rPr lang="en-US" altLang="ru-RU" sz="2400" i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·</a:t>
              </a:r>
              <a:r>
                <a:rPr lang="ru-RU" altLang="ru-RU" sz="2400" i="1" dirty="0" smtClean="0">
                  <a:solidFill>
                    <a:srgbClr val="000000"/>
                  </a:solidFill>
                  <a:latin typeface="Times New Roman" pitchFamily="18" charset="0"/>
                </a:rPr>
                <a:t>10</a:t>
              </a:r>
              <a:r>
                <a:rPr lang="ru-RU" altLang="ru-RU" sz="2400" i="1" baseline="30000" dirty="0" smtClean="0">
                  <a:solidFill>
                    <a:srgbClr val="000000"/>
                  </a:solidFill>
                  <a:latin typeface="Times New Roman" pitchFamily="18" charset="0"/>
                </a:rPr>
                <a:t>-9</a:t>
              </a:r>
              <a:r>
                <a:rPr lang="ru-RU" altLang="ru-RU" sz="2400" i="1" dirty="0" smtClean="0">
                  <a:solidFill>
                    <a:srgbClr val="000000"/>
                  </a:solidFill>
                  <a:latin typeface="Times New Roman" pitchFamily="18" charset="0"/>
                </a:rPr>
                <a:t> Кл</a:t>
              </a:r>
              <a:endParaRPr lang="en-US" altLang="ru-RU" sz="2400" i="1" dirty="0" smtClean="0">
                <a:solidFill>
                  <a:srgbClr val="000000"/>
                </a:solidFill>
                <a:latin typeface="Times New Roman" pitchFamily="18" charset="0"/>
              </a:endParaRP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ru-RU" altLang="ru-RU" sz="2400" i="1" dirty="0" smtClean="0">
                  <a:solidFill>
                    <a:srgbClr val="000000"/>
                  </a:solidFill>
                  <a:latin typeface="Times New Roman" pitchFamily="18" charset="0"/>
                </a:rPr>
                <a:t>Е</a:t>
              </a:r>
              <a:r>
                <a:rPr lang="en-US" altLang="ru-RU" sz="2400" i="1" dirty="0" smtClean="0">
                  <a:solidFill>
                    <a:srgbClr val="000000"/>
                  </a:solidFill>
                  <a:latin typeface="Times New Roman" pitchFamily="18" charset="0"/>
                </a:rPr>
                <a:t>=</a:t>
              </a:r>
              <a:r>
                <a:rPr lang="ru-RU" altLang="ru-RU" sz="2400" i="1" dirty="0" smtClean="0">
                  <a:solidFill>
                    <a:srgbClr val="000000"/>
                  </a:solidFill>
                  <a:latin typeface="Times New Roman" pitchFamily="18" charset="0"/>
                </a:rPr>
                <a:t>60 </a:t>
              </a:r>
              <a:r>
                <a:rPr lang="ru-RU" altLang="ru-RU" sz="2400" i="1" dirty="0" err="1" smtClean="0">
                  <a:solidFill>
                    <a:srgbClr val="000000"/>
                  </a:solidFill>
                  <a:latin typeface="Times New Roman" pitchFamily="18" charset="0"/>
                </a:rPr>
                <a:t>кВ</a:t>
              </a:r>
              <a:r>
                <a:rPr lang="ru-RU" altLang="ru-RU" sz="2400" i="1" dirty="0" smtClean="0">
                  <a:solidFill>
                    <a:srgbClr val="000000"/>
                  </a:solidFill>
                  <a:latin typeface="Times New Roman" pitchFamily="18" charset="0"/>
                </a:rPr>
                <a:t>/м</a:t>
              </a:r>
              <a:r>
                <a:rPr lang="ru-RU" altLang="ru-RU" sz="2400" dirty="0" smtClean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altLang="ru-RU" sz="2400" i="1" dirty="0" smtClean="0">
                <a:solidFill>
                  <a:srgbClr val="000000"/>
                </a:solidFill>
                <a:latin typeface="Times New Roman" pitchFamily="18" charset="0"/>
              </a:endParaRP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ru-RU" sz="2400" i="1" dirty="0" smtClean="0">
                  <a:solidFill>
                    <a:srgbClr val="000000"/>
                  </a:solidFill>
                  <a:latin typeface="Times New Roman" pitchFamily="18" charset="0"/>
                </a:rPr>
                <a:t>S=</a:t>
              </a:r>
              <a:r>
                <a:rPr lang="ru-RU" altLang="ru-RU" sz="2400" i="1" dirty="0" smtClean="0">
                  <a:solidFill>
                    <a:srgbClr val="000000"/>
                  </a:solidFill>
                  <a:latin typeface="Times New Roman" pitchFamily="18" charset="0"/>
                </a:rPr>
                <a:t>20 см</a:t>
              </a:r>
              <a:endParaRPr lang="en-US" altLang="ru-RU" sz="2400" i="1" dirty="0" smtClean="0">
                <a:solidFill>
                  <a:srgbClr val="000000"/>
                </a:solidFill>
                <a:latin typeface="Times New Roman" pitchFamily="18" charset="0"/>
              </a:endParaRP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ru-RU" sz="2400" i="1" dirty="0" smtClean="0">
                  <a:solidFill>
                    <a:srgbClr val="000000"/>
                  </a:solidFill>
                  <a:latin typeface="Times New Roman" pitchFamily="18" charset="0"/>
                  <a:sym typeface="Symbol" pitchFamily="18" charset="2"/>
                </a:rPr>
                <a:t></a:t>
              </a:r>
              <a:r>
                <a:rPr lang="en-US" altLang="ru-RU" sz="2400" i="1" dirty="0" smtClean="0">
                  <a:solidFill>
                    <a:srgbClr val="000000"/>
                  </a:solidFill>
                  <a:latin typeface="Times New Roman" pitchFamily="18" charset="0"/>
                </a:rPr>
                <a:t>=</a:t>
              </a:r>
              <a:r>
                <a:rPr lang="ru-RU" altLang="ru-RU" sz="2400" i="1" dirty="0" smtClean="0">
                  <a:solidFill>
                    <a:srgbClr val="000000"/>
                  </a:solidFill>
                  <a:latin typeface="Times New Roman" pitchFamily="18" charset="0"/>
                </a:rPr>
                <a:t> 60</a:t>
              </a:r>
              <a:r>
                <a:rPr lang="ru-RU" altLang="ru-RU" sz="2400" i="1" baseline="30000" dirty="0" smtClean="0">
                  <a:solidFill>
                    <a:srgbClr val="000000"/>
                  </a:solidFill>
                  <a:latin typeface="Times New Roman" pitchFamily="18" charset="0"/>
                </a:rPr>
                <a:t>0</a:t>
              </a:r>
              <a:endParaRPr lang="ru-RU" altLang="ru-RU" sz="2400" i="1" dirty="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155" name="Line 1030"/>
            <p:cNvSpPr>
              <a:spLocks noChangeShapeType="1"/>
            </p:cNvSpPr>
            <p:nvPr/>
          </p:nvSpPr>
          <p:spPr bwMode="auto">
            <a:xfrm>
              <a:off x="1230" y="1152"/>
              <a:ext cx="0" cy="164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5156" name="Line 1031"/>
            <p:cNvSpPr>
              <a:spLocks noChangeShapeType="1"/>
            </p:cNvSpPr>
            <p:nvPr/>
          </p:nvSpPr>
          <p:spPr bwMode="auto">
            <a:xfrm>
              <a:off x="174" y="2364"/>
              <a:ext cx="105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5157" name="Text Box 1032"/>
            <p:cNvSpPr txBox="1">
              <a:spLocks noChangeArrowheads="1"/>
            </p:cNvSpPr>
            <p:nvPr/>
          </p:nvSpPr>
          <p:spPr bwMode="auto">
            <a:xfrm>
              <a:off x="144" y="2400"/>
              <a:ext cx="1043" cy="7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10000"/>
                </a:spcBef>
                <a:spcAft>
                  <a:spcPct val="0"/>
                </a:spcAft>
                <a:buFontTx/>
                <a:buNone/>
              </a:pPr>
              <a:r>
                <a:rPr lang="ru-RU" altLang="ru-RU" sz="2400" i="1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А - ?</a:t>
              </a:r>
            </a:p>
            <a:p>
              <a:pPr eaLnBrk="1" fontAlgn="base" hangingPunct="1">
                <a:spcBef>
                  <a:spcPct val="10000"/>
                </a:spcBef>
                <a:spcAft>
                  <a:spcPct val="0"/>
                </a:spcAft>
                <a:buFontTx/>
                <a:buNone/>
              </a:pPr>
              <a:r>
                <a:rPr lang="el-GR" altLang="ru-RU" sz="2400" i="1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Δ</a:t>
              </a:r>
              <a:r>
                <a:rPr lang="en-US" altLang="ru-RU" sz="2400" i="1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W</a:t>
              </a:r>
              <a:r>
                <a:rPr lang="ru-RU" altLang="ru-RU" sz="2400" i="1" baseline="-2500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п</a:t>
              </a:r>
              <a:r>
                <a:rPr lang="en-US" altLang="ru-RU" sz="2400" i="1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- </a:t>
              </a:r>
              <a:r>
                <a:rPr lang="ru-RU" altLang="ru-RU" sz="2400" i="1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  <a:p>
              <a:pPr eaLnBrk="1" fontAlgn="base" hangingPunct="1">
                <a:spcBef>
                  <a:spcPct val="10000"/>
                </a:spcBef>
                <a:spcAft>
                  <a:spcPct val="0"/>
                </a:spcAft>
                <a:buFontTx/>
                <a:buNone/>
              </a:pPr>
              <a:r>
                <a:rPr lang="en-US" altLang="ru-RU" sz="2400" i="1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U</a:t>
              </a:r>
              <a:r>
                <a:rPr lang="ru-RU" altLang="ru-RU" sz="2400" i="1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ru-RU" sz="2400" i="1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r>
                <a:rPr lang="ru-RU" altLang="ru-RU" sz="2400" i="1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?</a:t>
              </a:r>
              <a:endParaRPr lang="ru-RU" altLang="ru-RU" sz="2400" i="1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aphicFrame>
        <p:nvGraphicFramePr>
          <p:cNvPr id="5152" name="Object 17"/>
          <p:cNvGraphicFramePr>
            <a:graphicFrameLocks noChangeAspect="1"/>
          </p:cNvGraphicFramePr>
          <p:nvPr/>
        </p:nvGraphicFramePr>
        <p:xfrm>
          <a:off x="3348038" y="1752600"/>
          <a:ext cx="461963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17" name="Формула" r:id="rId13" imgW="0" imgH="76192" progId="Equation.3">
                  <p:embed/>
                </p:oleObj>
              </mc:Choice>
              <mc:Fallback>
                <p:oleObj name="Формула" r:id="rId13" imgW="0" imgH="7619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8038" y="1752600"/>
                        <a:ext cx="461963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5748" name="Line 36"/>
          <p:cNvSpPr>
            <a:spLocks noChangeShapeType="1"/>
          </p:cNvSpPr>
          <p:nvPr/>
        </p:nvSpPr>
        <p:spPr bwMode="auto">
          <a:xfrm>
            <a:off x="6543674" y="2839219"/>
            <a:ext cx="328389" cy="42785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15749" name="Line 37"/>
          <p:cNvSpPr>
            <a:spLocks noChangeShapeType="1"/>
          </p:cNvSpPr>
          <p:nvPr/>
        </p:nvSpPr>
        <p:spPr bwMode="auto">
          <a:xfrm>
            <a:off x="8534400" y="3124200"/>
            <a:ext cx="381000" cy="3270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15750" name="Line 38"/>
          <p:cNvSpPr>
            <a:spLocks noChangeShapeType="1"/>
          </p:cNvSpPr>
          <p:nvPr/>
        </p:nvSpPr>
        <p:spPr bwMode="auto">
          <a:xfrm>
            <a:off x="7581900" y="2839219"/>
            <a:ext cx="457200" cy="42785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grpSp>
        <p:nvGrpSpPr>
          <p:cNvPr id="115771" name="Group 59"/>
          <p:cNvGrpSpPr>
            <a:grpSpLocks/>
          </p:cNvGrpSpPr>
          <p:nvPr/>
        </p:nvGrpSpPr>
        <p:grpSpPr bwMode="auto">
          <a:xfrm>
            <a:off x="2209800" y="5038725"/>
            <a:ext cx="1752600" cy="471488"/>
            <a:chOff x="1392" y="3174"/>
            <a:chExt cx="1104" cy="297"/>
          </a:xfrm>
        </p:grpSpPr>
        <p:sp>
          <p:nvSpPr>
            <p:cNvPr id="5149" name="Line 56"/>
            <p:cNvSpPr>
              <a:spLocks noChangeShapeType="1"/>
            </p:cNvSpPr>
            <p:nvPr/>
          </p:nvSpPr>
          <p:spPr bwMode="auto">
            <a:xfrm>
              <a:off x="1392" y="3456"/>
              <a:ext cx="1104" cy="0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graphicFrame>
          <p:nvGraphicFramePr>
            <p:cNvPr id="5150" name="Object 17"/>
            <p:cNvGraphicFramePr>
              <a:graphicFrameLocks noChangeAspect="1"/>
            </p:cNvGraphicFramePr>
            <p:nvPr/>
          </p:nvGraphicFramePr>
          <p:xfrm>
            <a:off x="1559" y="3174"/>
            <a:ext cx="764" cy="2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18" name="Формула" r:id="rId15" imgW="314241" imgH="38096" progId="Equation.3">
                    <p:embed/>
                  </p:oleObj>
                </mc:Choice>
                <mc:Fallback>
                  <p:oleObj name="Формула" r:id="rId15" imgW="314241" imgH="38096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59" y="3174"/>
                          <a:ext cx="764" cy="29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167" name="Group 47"/>
          <p:cNvGrpSpPr>
            <a:grpSpLocks/>
          </p:cNvGrpSpPr>
          <p:nvPr/>
        </p:nvGrpSpPr>
        <p:grpSpPr bwMode="auto">
          <a:xfrm>
            <a:off x="590550" y="4822825"/>
            <a:ext cx="1573213" cy="663575"/>
            <a:chOff x="1476" y="1488"/>
            <a:chExt cx="991" cy="418"/>
          </a:xfrm>
        </p:grpSpPr>
        <p:sp>
          <p:nvSpPr>
            <p:cNvPr id="5145" name="Line 17"/>
            <p:cNvSpPr>
              <a:spLocks noChangeShapeType="1"/>
            </p:cNvSpPr>
            <p:nvPr/>
          </p:nvSpPr>
          <p:spPr bwMode="auto">
            <a:xfrm flipH="1">
              <a:off x="1824" y="1488"/>
              <a:ext cx="643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graphicFrame>
          <p:nvGraphicFramePr>
            <p:cNvPr id="5146" name="Object 49"/>
            <p:cNvGraphicFramePr>
              <a:graphicFrameLocks noChangeAspect="1"/>
            </p:cNvGraphicFramePr>
            <p:nvPr/>
          </p:nvGraphicFramePr>
          <p:xfrm>
            <a:off x="1476" y="1522"/>
            <a:ext cx="768" cy="3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19" name="Формула" r:id="rId17" imgW="482391" imgH="241195" progId="Equation.3">
                    <p:embed/>
                  </p:oleObj>
                </mc:Choice>
                <mc:Fallback>
                  <p:oleObj name="Формула" r:id="rId17" imgW="482391" imgH="241195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6" y="1522"/>
                          <a:ext cx="768" cy="3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23852"/>
              </p:ext>
            </p:extLst>
          </p:nvPr>
        </p:nvGraphicFramePr>
        <p:xfrm>
          <a:off x="4788024" y="1425575"/>
          <a:ext cx="221615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4" name="Формула" r:id="rId19" imgW="838080" imgH="177480" progId="Equation.3">
                  <p:embed/>
                </p:oleObj>
              </mc:Choice>
              <mc:Fallback>
                <p:oleObj name="Формула" r:id="rId19" imgW="8380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8024" y="1425575"/>
                        <a:ext cx="221615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8703945"/>
              </p:ext>
            </p:extLst>
          </p:nvPr>
        </p:nvGraphicFramePr>
        <p:xfrm>
          <a:off x="4788024" y="2082180"/>
          <a:ext cx="2381250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5" name="Формула" r:id="rId21" imgW="901440" imgH="203040" progId="Equation.3">
                  <p:embed/>
                </p:oleObj>
              </mc:Choice>
              <mc:Fallback>
                <p:oleObj name="Формула" r:id="rId21" imgW="9014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8024" y="2082180"/>
                        <a:ext cx="2381250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6277404"/>
              </p:ext>
            </p:extLst>
          </p:nvPr>
        </p:nvGraphicFramePr>
        <p:xfrm>
          <a:off x="5148064" y="3563938"/>
          <a:ext cx="2489200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6" name="Формула" r:id="rId23" imgW="1130040" imgH="228600" progId="Equation.3">
                  <p:embed/>
                </p:oleObj>
              </mc:Choice>
              <mc:Fallback>
                <p:oleObj name="Формула" r:id="rId23" imgW="11300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064" y="3563938"/>
                        <a:ext cx="2489200" cy="50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9577409"/>
              </p:ext>
            </p:extLst>
          </p:nvPr>
        </p:nvGraphicFramePr>
        <p:xfrm>
          <a:off x="5153025" y="4200525"/>
          <a:ext cx="3019425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7" name="Формула" r:id="rId25" imgW="1371600" imgH="228600" progId="Equation.3">
                  <p:embed/>
                </p:oleObj>
              </mc:Choice>
              <mc:Fallback>
                <p:oleObj name="Формула" r:id="rId25" imgW="1371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3025" y="4200525"/>
                        <a:ext cx="3019425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3950860"/>
              </p:ext>
            </p:extLst>
          </p:nvPr>
        </p:nvGraphicFramePr>
        <p:xfrm>
          <a:off x="5222875" y="4937125"/>
          <a:ext cx="1482725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8" name="Формула" r:id="rId27" imgW="672808" imgH="228501" progId="Equation.3">
                  <p:embed/>
                </p:oleObj>
              </mc:Choice>
              <mc:Fallback>
                <p:oleObj name="Формула" r:id="rId27" imgW="672808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2875" y="4937125"/>
                        <a:ext cx="1482725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5692374"/>
              </p:ext>
            </p:extLst>
          </p:nvPr>
        </p:nvGraphicFramePr>
        <p:xfrm>
          <a:off x="6891338" y="4926434"/>
          <a:ext cx="1985962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9" name="Формула" r:id="rId29" imgW="901440" imgH="228600" progId="Equation.3">
                  <p:embed/>
                </p:oleObj>
              </mc:Choice>
              <mc:Fallback>
                <p:oleObj name="Формула" r:id="rId29" imgW="9014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91338" y="4926434"/>
                        <a:ext cx="1985962" cy="50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039520"/>
              </p:ext>
            </p:extLst>
          </p:nvPr>
        </p:nvGraphicFramePr>
        <p:xfrm>
          <a:off x="2308225" y="5778500"/>
          <a:ext cx="2879725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0" name="Формула" r:id="rId31" imgW="1016000" imgH="381000" progId="Equation.3">
                  <p:embed/>
                </p:oleObj>
              </mc:Choice>
              <mc:Fallback>
                <p:oleObj name="Формула" r:id="rId31" imgW="1016000" imgH="38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8225" y="5778500"/>
                        <a:ext cx="2879725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1084431"/>
              </p:ext>
            </p:extLst>
          </p:nvPr>
        </p:nvGraphicFramePr>
        <p:xfrm>
          <a:off x="5143500" y="5708650"/>
          <a:ext cx="3582988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1" name="Формула" r:id="rId33" imgW="1333440" imgH="393480" progId="Equation.3">
                  <p:embed/>
                </p:oleObj>
              </mc:Choice>
              <mc:Fallback>
                <p:oleObj name="Формула" r:id="rId33" imgW="13334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3500" y="5708650"/>
                        <a:ext cx="3582988" cy="1057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Группа 10"/>
          <p:cNvGrpSpPr/>
          <p:nvPr/>
        </p:nvGrpSpPr>
        <p:grpSpPr>
          <a:xfrm>
            <a:off x="2200275" y="1843475"/>
            <a:ext cx="1746250" cy="2957125"/>
            <a:chOff x="2200275" y="1843475"/>
            <a:chExt cx="1746250" cy="2957125"/>
          </a:xfrm>
        </p:grpSpPr>
        <p:sp>
          <p:nvSpPr>
            <p:cNvPr id="5151" name="Line 16"/>
            <p:cNvSpPr>
              <a:spLocks noChangeShapeType="1"/>
            </p:cNvSpPr>
            <p:nvPr/>
          </p:nvSpPr>
          <p:spPr bwMode="auto">
            <a:xfrm flipV="1">
              <a:off x="2200275" y="2057400"/>
              <a:ext cx="1746250" cy="2743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graphicFrame>
          <p:nvGraphicFramePr>
            <p:cNvPr id="54" name="Объект 5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30182387"/>
                </p:ext>
              </p:extLst>
            </p:nvPr>
          </p:nvGraphicFramePr>
          <p:xfrm>
            <a:off x="3214688" y="1843475"/>
            <a:ext cx="368300" cy="569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872" name="Формула" r:id="rId35" imgW="139680" imgH="215640" progId="Equation.3">
                    <p:embed/>
                  </p:oleObj>
                </mc:Choice>
                <mc:Fallback>
                  <p:oleObj name="Формула" r:id="rId35" imgW="13968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14688" y="1843475"/>
                          <a:ext cx="368300" cy="5699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9051" name="Oval 27"/>
          <p:cNvSpPr>
            <a:spLocks noChangeArrowheads="1"/>
          </p:cNvSpPr>
          <p:nvPr/>
        </p:nvSpPr>
        <p:spPr bwMode="auto">
          <a:xfrm>
            <a:off x="2057400" y="4648200"/>
            <a:ext cx="288925" cy="288925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tIns="0" bIns="28800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400" b="1" smtClean="0">
                <a:solidFill>
                  <a:srgbClr val="FFFF00"/>
                </a:solidFill>
              </a:rPr>
              <a:t>_</a:t>
            </a:r>
          </a:p>
        </p:txBody>
      </p:sp>
    </p:spTree>
    <p:extLst>
      <p:ext uri="{BB962C8B-B14F-4D97-AF65-F5344CB8AC3E}">
        <p14:creationId xmlns:p14="http://schemas.microsoft.com/office/powerpoint/2010/main" val="9352825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57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57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5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9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9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9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90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9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90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9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90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9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90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90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15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15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15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15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15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15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15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15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15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1157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15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15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15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15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115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48" grpId="0" animBg="1"/>
      <p:bldP spid="115749" grpId="0" animBg="1"/>
      <p:bldP spid="115750" grpId="0" animBg="1"/>
      <p:bldP spid="129051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1027"/>
          <p:cNvSpPr>
            <a:spLocks noGrp="1" noChangeArrowheads="1"/>
          </p:cNvSpPr>
          <p:nvPr>
            <p:ph type="body" idx="4294967295"/>
          </p:nvPr>
        </p:nvSpPr>
        <p:spPr>
          <a:xfrm>
            <a:off x="76200" y="152400"/>
            <a:ext cx="8820151" cy="1620416"/>
          </a:xfrm>
        </p:spPr>
        <p:txBody>
          <a:bodyPr/>
          <a:lstStyle/>
          <a:p>
            <a:pPr marL="0" indent="0" algn="just" eaLnBrk="1" hangingPunct="1">
              <a:buNone/>
            </a:pPr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одной из пластин плоского конденсатора емкостью С находится заряд </a:t>
            </a:r>
            <a:r>
              <a:rPr lang="en-US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+q</a:t>
            </a:r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 на другой +4</a:t>
            </a:r>
            <a:r>
              <a:rPr lang="en-US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Определить разность потенциалов между пластинами конденсатора.</a:t>
            </a:r>
          </a:p>
        </p:txBody>
      </p:sp>
    </p:spTree>
    <p:extLst>
      <p:ext uri="{BB962C8B-B14F-4D97-AF65-F5344CB8AC3E}">
        <p14:creationId xmlns:p14="http://schemas.microsoft.com/office/powerpoint/2010/main" val="35284081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34"/>
          <p:cNvSpPr>
            <a:spLocks noChangeShapeType="1"/>
          </p:cNvSpPr>
          <p:nvPr/>
        </p:nvSpPr>
        <p:spPr bwMode="auto">
          <a:xfrm>
            <a:off x="1971650" y="3429000"/>
            <a:ext cx="5906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oval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" name="Line 34"/>
          <p:cNvSpPr>
            <a:spLocks noChangeShapeType="1"/>
          </p:cNvSpPr>
          <p:nvPr/>
        </p:nvSpPr>
        <p:spPr bwMode="auto">
          <a:xfrm flipH="1">
            <a:off x="3635896" y="3429000"/>
            <a:ext cx="80645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oval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grpSp>
        <p:nvGrpSpPr>
          <p:cNvPr id="14" name="Group 25"/>
          <p:cNvGrpSpPr>
            <a:grpSpLocks/>
          </p:cNvGrpSpPr>
          <p:nvPr/>
        </p:nvGrpSpPr>
        <p:grpSpPr bwMode="auto">
          <a:xfrm>
            <a:off x="2562250" y="483518"/>
            <a:ext cx="1073646" cy="5616624"/>
            <a:chOff x="1125" y="8610"/>
            <a:chExt cx="150" cy="525"/>
          </a:xfrm>
        </p:grpSpPr>
        <p:sp>
          <p:nvSpPr>
            <p:cNvPr id="15" name="Line 26"/>
            <p:cNvSpPr>
              <a:spLocks noChangeShapeType="1"/>
            </p:cNvSpPr>
            <p:nvPr/>
          </p:nvSpPr>
          <p:spPr bwMode="auto">
            <a:xfrm>
              <a:off x="1125" y="8610"/>
              <a:ext cx="0" cy="52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6" name="Line 27"/>
            <p:cNvSpPr>
              <a:spLocks noChangeShapeType="1"/>
            </p:cNvSpPr>
            <p:nvPr/>
          </p:nvSpPr>
          <p:spPr bwMode="auto">
            <a:xfrm>
              <a:off x="1275" y="8610"/>
              <a:ext cx="0" cy="52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90554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WordArt 7">
            <a:hlinkClick r:id="" action="ppaction://noaction"/>
          </p:cNvPr>
          <p:cNvSpPr>
            <a:spLocks noChangeArrowheads="1" noChangeShapeType="1" noTextEdit="1"/>
          </p:cNvSpPr>
          <p:nvPr/>
        </p:nvSpPr>
        <p:spPr bwMode="auto">
          <a:xfrm>
            <a:off x="304800" y="152400"/>
            <a:ext cx="84582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ial"/>
              </a:rPr>
              <a:t>Потенциал электрического поля</a:t>
            </a:r>
          </a:p>
        </p:txBody>
      </p:sp>
      <p:grpSp>
        <p:nvGrpSpPr>
          <p:cNvPr id="6147" name="Group 3"/>
          <p:cNvGrpSpPr>
            <a:grpSpLocks/>
          </p:cNvGrpSpPr>
          <p:nvPr/>
        </p:nvGrpSpPr>
        <p:grpSpPr bwMode="auto">
          <a:xfrm>
            <a:off x="304800" y="1619250"/>
            <a:ext cx="885825" cy="3086100"/>
            <a:chOff x="390" y="936"/>
            <a:chExt cx="558" cy="1944"/>
          </a:xfrm>
        </p:grpSpPr>
        <p:sp>
          <p:nvSpPr>
            <p:cNvPr id="6170" name="Rectangle 4"/>
            <p:cNvSpPr>
              <a:spLocks noChangeArrowheads="1"/>
            </p:cNvSpPr>
            <p:nvPr/>
          </p:nvSpPr>
          <p:spPr bwMode="auto">
            <a:xfrm>
              <a:off x="624" y="1488"/>
              <a:ext cx="96" cy="1248"/>
            </a:xfrm>
            <a:prstGeom prst="rect">
              <a:avLst/>
            </a:prstGeom>
            <a:gradFill rotWithShape="0">
              <a:gsLst>
                <a:gs pos="0">
                  <a:srgbClr val="993300"/>
                </a:gs>
                <a:gs pos="50000">
                  <a:srgbClr val="FFFFFF"/>
                </a:gs>
                <a:gs pos="100000">
                  <a:srgbClr val="993300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ru-RU" altLang="ru-RU" sz="1800" smtClean="0">
                <a:solidFill>
                  <a:srgbClr val="000000"/>
                </a:solidFill>
              </a:endParaRPr>
            </a:p>
          </p:txBody>
        </p:sp>
        <p:sp>
          <p:nvSpPr>
            <p:cNvPr id="6171" name="Rectangle 5" descr="Широкий диагональный 2"/>
            <p:cNvSpPr>
              <a:spLocks noChangeArrowheads="1"/>
            </p:cNvSpPr>
            <p:nvPr/>
          </p:nvSpPr>
          <p:spPr bwMode="auto">
            <a:xfrm>
              <a:off x="432" y="2736"/>
              <a:ext cx="480" cy="144"/>
            </a:xfrm>
            <a:prstGeom prst="rect">
              <a:avLst/>
            </a:prstGeom>
            <a:pattFill prst="wdUpDiag">
              <a:fgClr>
                <a:schemeClr val="tx2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ru-RU" altLang="ru-RU" sz="1800" smtClean="0">
                <a:solidFill>
                  <a:srgbClr val="000000"/>
                </a:solidFill>
              </a:endParaRPr>
            </a:p>
          </p:txBody>
        </p:sp>
        <p:sp>
          <p:nvSpPr>
            <p:cNvPr id="6172" name="Line 6"/>
            <p:cNvSpPr>
              <a:spLocks noChangeShapeType="1"/>
            </p:cNvSpPr>
            <p:nvPr/>
          </p:nvSpPr>
          <p:spPr bwMode="auto">
            <a:xfrm>
              <a:off x="432" y="2736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6173" name="Oval 7"/>
            <p:cNvSpPr>
              <a:spLocks noChangeArrowheads="1"/>
            </p:cNvSpPr>
            <p:nvPr/>
          </p:nvSpPr>
          <p:spPr bwMode="auto">
            <a:xfrm>
              <a:off x="390" y="936"/>
              <a:ext cx="558" cy="558"/>
            </a:xfrm>
            <a:prstGeom prst="ellipse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525252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ru-RU" altLang="ru-RU" sz="5400" smtClean="0">
                  <a:solidFill>
                    <a:srgbClr val="FFFF00"/>
                  </a:solidFill>
                </a:rPr>
                <a:t>+</a:t>
              </a:r>
            </a:p>
          </p:txBody>
        </p:sp>
      </p:grpSp>
      <p:graphicFrame>
        <p:nvGraphicFramePr>
          <p:cNvPr id="6148" name="Object 8"/>
          <p:cNvGraphicFramePr>
            <a:graphicFrameLocks noChangeAspect="1"/>
          </p:cNvGraphicFramePr>
          <p:nvPr/>
        </p:nvGraphicFramePr>
        <p:xfrm>
          <a:off x="1295400" y="1028700"/>
          <a:ext cx="722313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94" name="Формула" r:id="rId3" imgW="152268" imgH="203024" progId="Equation.3">
                  <p:embed/>
                </p:oleObj>
              </mc:Choice>
              <mc:Fallback>
                <p:oleObj name="Формула" r:id="rId3" imgW="152268" imgH="2030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028700"/>
                        <a:ext cx="722313" cy="962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9" name="Text Box 9"/>
          <p:cNvSpPr txBox="1">
            <a:spLocks noChangeArrowheads="1"/>
          </p:cNvSpPr>
          <p:nvPr/>
        </p:nvSpPr>
        <p:spPr bwMode="auto">
          <a:xfrm>
            <a:off x="2057400" y="1219200"/>
            <a:ext cx="5105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sz="2800" smtClean="0">
                <a:solidFill>
                  <a:srgbClr val="000000"/>
                </a:solidFill>
              </a:rPr>
              <a:t>заряд источника поля</a:t>
            </a:r>
          </a:p>
        </p:txBody>
      </p:sp>
      <p:grpSp>
        <p:nvGrpSpPr>
          <p:cNvPr id="107533" name="Group 13"/>
          <p:cNvGrpSpPr>
            <a:grpSpLocks/>
          </p:cNvGrpSpPr>
          <p:nvPr/>
        </p:nvGrpSpPr>
        <p:grpSpPr bwMode="auto">
          <a:xfrm>
            <a:off x="1590675" y="2266950"/>
            <a:ext cx="609600" cy="603250"/>
            <a:chOff x="1194" y="1848"/>
            <a:chExt cx="384" cy="380"/>
          </a:xfrm>
        </p:grpSpPr>
        <p:sp>
          <p:nvSpPr>
            <p:cNvPr id="6168" name="Oval 14"/>
            <p:cNvSpPr>
              <a:spLocks noChangeArrowheads="1"/>
            </p:cNvSpPr>
            <p:nvPr/>
          </p:nvSpPr>
          <p:spPr bwMode="auto">
            <a:xfrm>
              <a:off x="1344" y="2112"/>
              <a:ext cx="96" cy="11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ru-RU" altLang="ru-RU" sz="1800" smtClean="0">
                <a:solidFill>
                  <a:srgbClr val="FFFF00"/>
                </a:solidFill>
              </a:endParaRPr>
            </a:p>
          </p:txBody>
        </p:sp>
        <p:sp>
          <p:nvSpPr>
            <p:cNvPr id="6169" name="Text Box 15"/>
            <p:cNvSpPr txBox="1">
              <a:spLocks noChangeArrowheads="1"/>
            </p:cNvSpPr>
            <p:nvPr/>
          </p:nvSpPr>
          <p:spPr bwMode="auto">
            <a:xfrm>
              <a:off x="1194" y="1848"/>
              <a:ext cx="38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ru-RU" altLang="ru-RU" sz="2800" b="1" smtClean="0">
                  <a:solidFill>
                    <a:srgbClr val="0000FF"/>
                  </a:solidFill>
                </a:rPr>
                <a:t>В</a:t>
              </a:r>
            </a:p>
          </p:txBody>
        </p:sp>
      </p:grpSp>
      <p:grpSp>
        <p:nvGrpSpPr>
          <p:cNvPr id="107536" name="Group 16"/>
          <p:cNvGrpSpPr>
            <a:grpSpLocks/>
          </p:cNvGrpSpPr>
          <p:nvPr/>
        </p:nvGrpSpPr>
        <p:grpSpPr bwMode="auto">
          <a:xfrm>
            <a:off x="5638800" y="2147888"/>
            <a:ext cx="609600" cy="703262"/>
            <a:chOff x="2832" y="1353"/>
            <a:chExt cx="384" cy="443"/>
          </a:xfrm>
        </p:grpSpPr>
        <p:sp>
          <p:nvSpPr>
            <p:cNvPr id="6166" name="Text Box 17"/>
            <p:cNvSpPr txBox="1">
              <a:spLocks noChangeArrowheads="1"/>
            </p:cNvSpPr>
            <p:nvPr/>
          </p:nvSpPr>
          <p:spPr bwMode="auto">
            <a:xfrm>
              <a:off x="2832" y="1353"/>
              <a:ext cx="38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ru-RU" altLang="ru-RU" sz="2800" b="1" smtClean="0">
                  <a:solidFill>
                    <a:srgbClr val="0000FF"/>
                  </a:solidFill>
                </a:rPr>
                <a:t>А</a:t>
              </a:r>
            </a:p>
          </p:txBody>
        </p:sp>
        <p:sp>
          <p:nvSpPr>
            <p:cNvPr id="6167" name="Oval 18"/>
            <p:cNvSpPr>
              <a:spLocks noChangeArrowheads="1"/>
            </p:cNvSpPr>
            <p:nvPr/>
          </p:nvSpPr>
          <p:spPr bwMode="auto">
            <a:xfrm>
              <a:off x="2940" y="1680"/>
              <a:ext cx="96" cy="11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ru-RU" altLang="ru-RU" sz="1800" smtClean="0">
                <a:solidFill>
                  <a:srgbClr val="FFFF00"/>
                </a:solidFill>
              </a:endParaRPr>
            </a:p>
          </p:txBody>
        </p:sp>
      </p:grpSp>
      <p:grpSp>
        <p:nvGrpSpPr>
          <p:cNvPr id="107539" name="Group 19"/>
          <p:cNvGrpSpPr>
            <a:grpSpLocks/>
          </p:cNvGrpSpPr>
          <p:nvPr/>
        </p:nvGrpSpPr>
        <p:grpSpPr bwMode="auto">
          <a:xfrm>
            <a:off x="5715000" y="2667000"/>
            <a:ext cx="3962400" cy="920750"/>
            <a:chOff x="2880" y="1680"/>
            <a:chExt cx="2496" cy="580"/>
          </a:xfrm>
        </p:grpSpPr>
        <p:graphicFrame>
          <p:nvGraphicFramePr>
            <p:cNvPr id="6163" name="Object 20"/>
            <p:cNvGraphicFramePr>
              <a:graphicFrameLocks noChangeAspect="1"/>
            </p:cNvGraphicFramePr>
            <p:nvPr/>
          </p:nvGraphicFramePr>
          <p:xfrm>
            <a:off x="2880" y="1824"/>
            <a:ext cx="335" cy="4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95" name="Формула" r:id="rId5" imgW="126780" imgH="164814" progId="Equation.3">
                    <p:embed/>
                  </p:oleObj>
                </mc:Choice>
                <mc:Fallback>
                  <p:oleObj name="Формула" r:id="rId5" imgW="126780" imgH="164814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0" y="1824"/>
                          <a:ext cx="335" cy="4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64" name="Text Box 21"/>
            <p:cNvSpPr txBox="1">
              <a:spLocks noChangeArrowheads="1"/>
            </p:cNvSpPr>
            <p:nvPr/>
          </p:nvSpPr>
          <p:spPr bwMode="auto">
            <a:xfrm>
              <a:off x="3264" y="1872"/>
              <a:ext cx="211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ru-RU" altLang="ru-RU" sz="2800" smtClean="0">
                  <a:solidFill>
                    <a:srgbClr val="000000"/>
                  </a:solidFill>
                </a:rPr>
                <a:t>пробный заряд</a:t>
              </a:r>
            </a:p>
          </p:txBody>
        </p:sp>
        <p:sp>
          <p:nvSpPr>
            <p:cNvPr id="6165" name="Oval 22"/>
            <p:cNvSpPr>
              <a:spLocks noChangeArrowheads="1"/>
            </p:cNvSpPr>
            <p:nvPr/>
          </p:nvSpPr>
          <p:spPr bwMode="auto">
            <a:xfrm>
              <a:off x="2940" y="1680"/>
              <a:ext cx="96" cy="11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ru-RU" altLang="ru-RU" sz="1800" smtClean="0">
                  <a:solidFill>
                    <a:srgbClr val="FFFF00"/>
                  </a:solidFill>
                </a:rPr>
                <a:t>+</a:t>
              </a:r>
            </a:p>
          </p:txBody>
        </p:sp>
      </p:grpSp>
      <p:grpSp>
        <p:nvGrpSpPr>
          <p:cNvPr id="107546" name="Group 26"/>
          <p:cNvGrpSpPr>
            <a:grpSpLocks/>
          </p:cNvGrpSpPr>
          <p:nvPr/>
        </p:nvGrpSpPr>
        <p:grpSpPr bwMode="auto">
          <a:xfrm>
            <a:off x="1524000" y="2667000"/>
            <a:ext cx="531813" cy="996950"/>
            <a:chOff x="1152" y="2112"/>
            <a:chExt cx="335" cy="628"/>
          </a:xfrm>
        </p:grpSpPr>
        <p:sp>
          <p:nvSpPr>
            <p:cNvPr id="6161" name="Oval 27"/>
            <p:cNvSpPr>
              <a:spLocks noChangeArrowheads="1"/>
            </p:cNvSpPr>
            <p:nvPr/>
          </p:nvSpPr>
          <p:spPr bwMode="auto">
            <a:xfrm>
              <a:off x="1344" y="2112"/>
              <a:ext cx="96" cy="11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ru-RU" altLang="ru-RU" sz="1800" smtClean="0">
                  <a:solidFill>
                    <a:srgbClr val="FFFF00"/>
                  </a:solidFill>
                </a:rPr>
                <a:t>+</a:t>
              </a:r>
            </a:p>
          </p:txBody>
        </p:sp>
        <p:graphicFrame>
          <p:nvGraphicFramePr>
            <p:cNvPr id="6162" name="Object 28"/>
            <p:cNvGraphicFramePr>
              <a:graphicFrameLocks noChangeAspect="1"/>
            </p:cNvGraphicFramePr>
            <p:nvPr/>
          </p:nvGraphicFramePr>
          <p:xfrm>
            <a:off x="1152" y="2304"/>
            <a:ext cx="335" cy="4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96" name="Формула" r:id="rId7" imgW="126780" imgH="164814" progId="Equation.3">
                    <p:embed/>
                  </p:oleObj>
                </mc:Choice>
                <mc:Fallback>
                  <p:oleObj name="Формула" r:id="rId7" imgW="126780" imgH="164814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52" y="2304"/>
                          <a:ext cx="335" cy="4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7549" name="Text Box 29"/>
          <p:cNvSpPr txBox="1">
            <a:spLocks noChangeArrowheads="1"/>
          </p:cNvSpPr>
          <p:nvPr/>
        </p:nvSpPr>
        <p:spPr bwMode="auto">
          <a:xfrm>
            <a:off x="1295400" y="4419600"/>
            <a:ext cx="7696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sz="2400" smtClean="0">
                <a:solidFill>
                  <a:srgbClr val="000000"/>
                </a:solidFill>
                <a:latin typeface="Times New Roman" pitchFamily="18" charset="0"/>
              </a:rPr>
              <a:t>Будем изменять </a:t>
            </a:r>
            <a:r>
              <a:rPr lang="en-US" altLang="ru-RU" sz="2400" smtClean="0">
                <a:solidFill>
                  <a:srgbClr val="000000"/>
                </a:solidFill>
                <a:latin typeface="Times New Roman" pitchFamily="18" charset="0"/>
              </a:rPr>
              <a:t>q</a:t>
            </a:r>
            <a:r>
              <a:rPr lang="ru-RU" altLang="ru-RU" sz="2400" smtClean="0">
                <a:solidFill>
                  <a:srgbClr val="000000"/>
                </a:solidFill>
                <a:latin typeface="Times New Roman" pitchFamily="18" charset="0"/>
              </a:rPr>
              <a:t> в какое либо число раз. Опыт покажет:</a:t>
            </a:r>
          </a:p>
        </p:txBody>
      </p:sp>
      <p:graphicFrame>
        <p:nvGraphicFramePr>
          <p:cNvPr id="107553" name="Object 33"/>
          <p:cNvGraphicFramePr>
            <a:graphicFrameLocks noChangeAspect="1"/>
          </p:cNvGraphicFramePr>
          <p:nvPr/>
        </p:nvGraphicFramePr>
        <p:xfrm>
          <a:off x="6248400" y="1981200"/>
          <a:ext cx="904875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97" name="Формула" r:id="rId8" imgW="215619" imgH="215619" progId="Equation.3">
                  <p:embed/>
                </p:oleObj>
              </mc:Choice>
              <mc:Fallback>
                <p:oleObj name="Формула" r:id="rId8" imgW="215619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1981200"/>
                        <a:ext cx="904875" cy="904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54" name="Object 34"/>
          <p:cNvGraphicFramePr>
            <a:graphicFrameLocks noChangeAspect="1"/>
          </p:cNvGraphicFramePr>
          <p:nvPr/>
        </p:nvGraphicFramePr>
        <p:xfrm>
          <a:off x="2362200" y="2438400"/>
          <a:ext cx="904875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98" name="Формула" r:id="rId10" imgW="215619" imgH="215619" progId="Equation.3">
                  <p:embed/>
                </p:oleObj>
              </mc:Choice>
              <mc:Fallback>
                <p:oleObj name="Формула" r:id="rId10" imgW="215619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2438400"/>
                        <a:ext cx="904875" cy="904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0" name="Object 30"/>
          <p:cNvGraphicFramePr>
            <a:graphicFrameLocks noChangeAspect="1"/>
          </p:cNvGraphicFramePr>
          <p:nvPr/>
        </p:nvGraphicFramePr>
        <p:xfrm>
          <a:off x="6858000" y="1905000"/>
          <a:ext cx="1835150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99" name="Формула" r:id="rId12" imgW="469696" imgH="215806" progId="Equation.3">
                  <p:embed/>
                </p:oleObj>
              </mc:Choice>
              <mc:Fallback>
                <p:oleObj name="Формула" r:id="rId12" imgW="469696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1905000"/>
                        <a:ext cx="1835150" cy="842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1" name="Object 31"/>
          <p:cNvGraphicFramePr>
            <a:graphicFrameLocks noChangeAspect="1"/>
          </p:cNvGraphicFramePr>
          <p:nvPr/>
        </p:nvGraphicFramePr>
        <p:xfrm>
          <a:off x="3000375" y="2447925"/>
          <a:ext cx="1835150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00" name="Формула" r:id="rId14" imgW="469696" imgH="215806" progId="Equation.3">
                  <p:embed/>
                </p:oleObj>
              </mc:Choice>
              <mc:Fallback>
                <p:oleObj name="Формула" r:id="rId14" imgW="469696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0375" y="2447925"/>
                        <a:ext cx="1835150" cy="842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0934651"/>
              </p:ext>
            </p:extLst>
          </p:nvPr>
        </p:nvGraphicFramePr>
        <p:xfrm>
          <a:off x="1055688" y="5105400"/>
          <a:ext cx="6777037" cy="1490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01" name="Формула" r:id="rId16" imgW="1904760" imgH="419040" progId="Equation.3">
                  <p:embed/>
                </p:oleObj>
              </mc:Choice>
              <mc:Fallback>
                <p:oleObj name="Формула" r:id="rId16" imgW="19047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5688" y="5105400"/>
                        <a:ext cx="6777037" cy="1490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Скругленный прямоугольник 2"/>
          <p:cNvSpPr/>
          <p:nvPr/>
        </p:nvSpPr>
        <p:spPr>
          <a:xfrm>
            <a:off x="676275" y="5029200"/>
            <a:ext cx="7781925" cy="1676400"/>
          </a:xfrm>
          <a:prstGeom prst="round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324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7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7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7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75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75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75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75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75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75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75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75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7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7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7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75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75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75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75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75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75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75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75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7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7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7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75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75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75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75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75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75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75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75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75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75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7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7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7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7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75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75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75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75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75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75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75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75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07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7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07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075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75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07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0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0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0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07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07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30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49" grpId="0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250825" y="1700213"/>
            <a:ext cx="8713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ru-RU" altLang="ru-RU" sz="2400" smtClean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7171" name="Text Box 4"/>
          <p:cNvSpPr txBox="1">
            <a:spLocks noChangeArrowheads="1"/>
          </p:cNvSpPr>
          <p:nvPr/>
        </p:nvSpPr>
        <p:spPr bwMode="auto">
          <a:xfrm>
            <a:off x="152400" y="762000"/>
            <a:ext cx="8713788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just" eaLnBrk="1" fontAlgn="base" hangingPunct="1">
              <a:spcBef>
                <a:spcPct val="50000"/>
              </a:spcBef>
              <a:spcAft>
                <a:spcPct val="0"/>
              </a:spcAft>
              <a:buNone/>
            </a:pPr>
            <a:r>
              <a:rPr lang="ru-RU" altLang="ru-RU" sz="2800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Заряд 20 Кл, внесенный в некоторую точку эл. поля приобрел потенциальную энергию 80 Дж. Потенциал данной точки поля равен:  </a:t>
            </a:r>
          </a:p>
        </p:txBody>
      </p:sp>
      <p:sp>
        <p:nvSpPr>
          <p:cNvPr id="7173" name="WordArt 7">
            <a:hlinkClick r:id="" action="ppaction://noaction"/>
          </p:cNvPr>
          <p:cNvSpPr>
            <a:spLocks noChangeArrowheads="1" noChangeShapeType="1" noTextEdit="1"/>
          </p:cNvSpPr>
          <p:nvPr/>
        </p:nvSpPr>
        <p:spPr bwMode="auto">
          <a:xfrm>
            <a:off x="152400" y="152400"/>
            <a:ext cx="84582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ial"/>
              </a:rPr>
              <a:t>Потенциал электрического поля</a:t>
            </a:r>
          </a:p>
        </p:txBody>
      </p:sp>
      <p:graphicFrame>
        <p:nvGraphicFramePr>
          <p:cNvPr id="717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1783365"/>
              </p:ext>
            </p:extLst>
          </p:nvPr>
        </p:nvGraphicFramePr>
        <p:xfrm>
          <a:off x="2555776" y="2289103"/>
          <a:ext cx="1477642" cy="12242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20" name="Формула" r:id="rId3" imgW="444307" imgH="368140" progId="Equation.3">
                  <p:embed/>
                </p:oleObj>
              </mc:Choice>
              <mc:Fallback>
                <p:oleObj name="Формула" r:id="rId3" imgW="444307" imgH="3681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776" y="2289103"/>
                        <a:ext cx="1477642" cy="12242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3530710"/>
              </p:ext>
            </p:extLst>
          </p:nvPr>
        </p:nvGraphicFramePr>
        <p:xfrm>
          <a:off x="4067944" y="2373436"/>
          <a:ext cx="2029802" cy="1055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21" name="Формула" r:id="rId5" imgW="660113" imgH="342751" progId="Equation.3">
                  <p:embed/>
                </p:oleObj>
              </mc:Choice>
              <mc:Fallback>
                <p:oleObj name="Формула" r:id="rId5" imgW="660113" imgH="34275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944" y="2373436"/>
                        <a:ext cx="2029802" cy="1055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74" name="AutoShape 6"/>
          <p:cNvSpPr>
            <a:spLocks noChangeArrowheads="1"/>
          </p:cNvSpPr>
          <p:nvPr/>
        </p:nvSpPr>
        <p:spPr bwMode="auto">
          <a:xfrm>
            <a:off x="2195736" y="2157413"/>
            <a:ext cx="4104456" cy="1487611"/>
          </a:xfrm>
          <a:prstGeom prst="roundRect">
            <a:avLst>
              <a:gd name="adj" fmla="val 30208"/>
            </a:avLst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smtClean="0">
              <a:solidFill>
                <a:srgbClr val="000000"/>
              </a:solidFill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61131" y="3865111"/>
            <a:ext cx="889317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just" eaLnBrk="1" fontAlgn="base" hangingPunct="1">
              <a:spcBef>
                <a:spcPct val="50000"/>
              </a:spcBef>
              <a:spcAft>
                <a:spcPct val="0"/>
              </a:spcAft>
              <a:buNone/>
            </a:pPr>
            <a:r>
              <a:rPr lang="ru-RU" altLang="ru-RU" sz="2800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Заряд 4 Кл внесен в электрическое поле  в точку с потенциалом 2 В. Его потенциальная энергия равна:</a:t>
            </a:r>
          </a:p>
        </p:txBody>
      </p:sp>
      <p:graphicFrame>
        <p:nvGraphicFramePr>
          <p:cNvPr id="1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938461"/>
              </p:ext>
            </p:extLst>
          </p:nvPr>
        </p:nvGraphicFramePr>
        <p:xfrm>
          <a:off x="1953103" y="5480046"/>
          <a:ext cx="5588000" cy="798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22" name="Формула" r:id="rId7" imgW="1422400" imgH="203200" progId="Equation.3">
                  <p:embed/>
                </p:oleObj>
              </mc:Choice>
              <mc:Fallback>
                <p:oleObj name="Формула" r:id="rId7" imgW="14224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3103" y="5480046"/>
                        <a:ext cx="5588000" cy="798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1691680" y="5233263"/>
            <a:ext cx="6048672" cy="1292081"/>
          </a:xfrm>
          <a:prstGeom prst="roundRect">
            <a:avLst>
              <a:gd name="adj" fmla="val 30208"/>
            </a:avLst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98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5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4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WordArt 7">
            <a:hlinkClick r:id="" action="ppaction://noaction"/>
          </p:cNvPr>
          <p:cNvSpPr>
            <a:spLocks noChangeArrowheads="1" noChangeShapeType="1" noTextEdit="1"/>
          </p:cNvSpPr>
          <p:nvPr/>
        </p:nvSpPr>
        <p:spPr bwMode="auto">
          <a:xfrm>
            <a:off x="152400" y="152400"/>
            <a:ext cx="8596064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ial"/>
              </a:rPr>
              <a:t>Потенциал поля точечного заряда</a:t>
            </a:r>
          </a:p>
        </p:txBody>
      </p:sp>
      <p:graphicFrame>
        <p:nvGraphicFramePr>
          <p:cNvPr id="717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4855035"/>
              </p:ext>
            </p:extLst>
          </p:nvPr>
        </p:nvGraphicFramePr>
        <p:xfrm>
          <a:off x="561628" y="1379946"/>
          <a:ext cx="1562100" cy="1265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96" name="Equation" r:id="rId3" imgW="469800" imgH="380880" progId="Equation.DSMT4">
                  <p:embed/>
                </p:oleObj>
              </mc:Choice>
              <mc:Fallback>
                <p:oleObj name="Equation" r:id="rId3" imgW="46980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628" y="1379946"/>
                        <a:ext cx="1562100" cy="1265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74" name="AutoShape 6"/>
          <p:cNvSpPr>
            <a:spLocks noChangeArrowheads="1"/>
          </p:cNvSpPr>
          <p:nvPr/>
        </p:nvSpPr>
        <p:spPr bwMode="auto">
          <a:xfrm>
            <a:off x="336004" y="1268760"/>
            <a:ext cx="2291780" cy="1487611"/>
          </a:xfrm>
          <a:prstGeom prst="roundRect">
            <a:avLst>
              <a:gd name="adj" fmla="val 30208"/>
            </a:avLst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smtClean="0">
              <a:solidFill>
                <a:srgbClr val="000000"/>
              </a:solidFill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689523" y="1628800"/>
            <a:ext cx="189058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sz="2800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Сравним:</a:t>
            </a:r>
          </a:p>
        </p:txBody>
      </p:sp>
      <p:graphicFrame>
        <p:nvGraphicFramePr>
          <p:cNvPr id="1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0244656"/>
              </p:ext>
            </p:extLst>
          </p:nvPr>
        </p:nvGraphicFramePr>
        <p:xfrm>
          <a:off x="683568" y="4663760"/>
          <a:ext cx="2643187" cy="1497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97" name="Equation" r:id="rId5" imgW="672840" imgH="380880" progId="Equation.DSMT4">
                  <p:embed/>
                </p:oleObj>
              </mc:Choice>
              <mc:Fallback>
                <p:oleObj name="Equation" r:id="rId5" imgW="67284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4663760"/>
                        <a:ext cx="2643187" cy="1497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395536" y="4587222"/>
            <a:ext cx="2952328" cy="1650090"/>
          </a:xfrm>
          <a:prstGeom prst="roundRect">
            <a:avLst>
              <a:gd name="adj" fmla="val 30208"/>
            </a:avLst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smtClean="0">
              <a:solidFill>
                <a:srgbClr val="000000"/>
              </a:solidFill>
            </a:endParaRPr>
          </a:p>
        </p:txBody>
      </p:sp>
      <p:graphicFrame>
        <p:nvGraphicFramePr>
          <p:cNvPr id="1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2134781"/>
              </p:ext>
            </p:extLst>
          </p:nvPr>
        </p:nvGraphicFramePr>
        <p:xfrm>
          <a:off x="6156176" y="1359308"/>
          <a:ext cx="1814513" cy="1306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98" name="Equation" r:id="rId7" imgW="545760" imgH="393480" progId="Equation.DSMT4">
                  <p:embed/>
                </p:oleObj>
              </mc:Choice>
              <mc:Fallback>
                <p:oleObj name="Equation" r:id="rId7" imgW="5457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176" y="1359308"/>
                        <a:ext cx="1814513" cy="1306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WordArt 7">
            <a:hlinkClick r:id="" action="ppaction://noaction"/>
          </p:cNvPr>
          <p:cNvSpPr>
            <a:spLocks noChangeArrowheads="1" noChangeShapeType="1" noTextEdit="1"/>
          </p:cNvSpPr>
          <p:nvPr/>
        </p:nvSpPr>
        <p:spPr bwMode="auto">
          <a:xfrm>
            <a:off x="323528" y="3446140"/>
            <a:ext cx="8628856" cy="41490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ial"/>
              </a:rPr>
              <a:t>Потенциальная энергия взаимодействия точечных зарядов</a:t>
            </a: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3779912" y="5013176"/>
            <a:ext cx="189058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sz="2800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Сравним:</a:t>
            </a:r>
          </a:p>
        </p:txBody>
      </p:sp>
      <p:graphicFrame>
        <p:nvGraphicFramePr>
          <p:cNvPr id="1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2541538"/>
              </p:ext>
            </p:extLst>
          </p:nvPr>
        </p:nvGraphicFramePr>
        <p:xfrm>
          <a:off x="5940152" y="4759010"/>
          <a:ext cx="2152650" cy="1306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99" name="Equation" r:id="rId9" imgW="647640" imgH="393480" progId="Equation.DSMT4">
                  <p:embed/>
                </p:oleObj>
              </mc:Choice>
              <mc:Fallback>
                <p:oleObj name="Equation" r:id="rId9" imgW="6476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152" y="4759010"/>
                        <a:ext cx="2152650" cy="1306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34001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4" grpId="0" animBg="1"/>
      <p:bldP spid="9" grpId="0"/>
      <p:bldP spid="11" grpId="0" animBg="1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IMG_1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13071"/>
            <a:ext cx="2376958" cy="2853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7">
            <a:hlinkClick r:id="" action="ppaction://noaction"/>
          </p:cNvPr>
          <p:cNvSpPr>
            <a:spLocks noChangeArrowheads="1" noChangeShapeType="1" noTextEdit="1"/>
          </p:cNvSpPr>
          <p:nvPr/>
        </p:nvSpPr>
        <p:spPr bwMode="auto">
          <a:xfrm>
            <a:off x="251519" y="409018"/>
            <a:ext cx="5854969" cy="143580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ial"/>
              </a:rPr>
              <a:t>Эквипотенциальные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ial"/>
              </a:rPr>
              <a:t> поверхности -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02261" y="2132856"/>
            <a:ext cx="6516217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ts val="600"/>
              </a:spcBef>
              <a:spcAft>
                <a:spcPct val="0"/>
              </a:spcAft>
              <a:buFontTx/>
              <a:buNone/>
            </a:pPr>
            <a:r>
              <a:rPr lang="ru-RU" altLang="ru-RU" sz="3400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поверхности равного потенциала</a:t>
            </a:r>
          </a:p>
        </p:txBody>
      </p:sp>
      <p:grpSp>
        <p:nvGrpSpPr>
          <p:cNvPr id="7" name="Группа 6"/>
          <p:cNvGrpSpPr>
            <a:grpSpLocks/>
          </p:cNvGrpSpPr>
          <p:nvPr/>
        </p:nvGrpSpPr>
        <p:grpSpPr bwMode="auto">
          <a:xfrm>
            <a:off x="734498" y="3777719"/>
            <a:ext cx="3685104" cy="2675617"/>
            <a:chOff x="1957388" y="1228195"/>
            <a:chExt cx="3156392" cy="3572405"/>
          </a:xfrm>
        </p:grpSpPr>
        <p:sp>
          <p:nvSpPr>
            <p:cNvPr id="8" name="Line 12"/>
            <p:cNvSpPr>
              <a:spLocks noChangeShapeType="1"/>
            </p:cNvSpPr>
            <p:nvPr/>
          </p:nvSpPr>
          <p:spPr bwMode="auto">
            <a:xfrm>
              <a:off x="1957388" y="1724025"/>
              <a:ext cx="251460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9" name="Line 13"/>
            <p:cNvSpPr>
              <a:spLocks noChangeShapeType="1"/>
            </p:cNvSpPr>
            <p:nvPr/>
          </p:nvSpPr>
          <p:spPr bwMode="auto">
            <a:xfrm>
              <a:off x="1957388" y="2743200"/>
              <a:ext cx="251460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" name="Line 14"/>
            <p:cNvSpPr>
              <a:spLocks noChangeShapeType="1"/>
            </p:cNvSpPr>
            <p:nvPr/>
          </p:nvSpPr>
          <p:spPr bwMode="auto">
            <a:xfrm>
              <a:off x="1957388" y="3752850"/>
              <a:ext cx="251460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1" name="Line 15"/>
            <p:cNvSpPr>
              <a:spLocks noChangeShapeType="1"/>
            </p:cNvSpPr>
            <p:nvPr/>
          </p:nvSpPr>
          <p:spPr bwMode="auto">
            <a:xfrm>
              <a:off x="1957388" y="4800600"/>
              <a:ext cx="251460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graphicFrame>
          <p:nvGraphicFramePr>
            <p:cNvPr id="12" name="Объект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98408928"/>
                </p:ext>
              </p:extLst>
            </p:nvPr>
          </p:nvGraphicFramePr>
          <p:xfrm>
            <a:off x="4471989" y="1228195"/>
            <a:ext cx="641791" cy="8557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48" name="Формула" r:id="rId4" imgW="152268" imgH="203024" progId="Equation.3">
                    <p:embed/>
                  </p:oleObj>
                </mc:Choice>
                <mc:Fallback>
                  <p:oleObj name="Формула" r:id="rId4" imgW="152268" imgH="203024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71989" y="1228195"/>
                          <a:ext cx="641791" cy="85572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3" name="Группа 12"/>
          <p:cNvGrpSpPr>
            <a:grpSpLocks/>
          </p:cNvGrpSpPr>
          <p:nvPr/>
        </p:nvGrpSpPr>
        <p:grpSpPr bwMode="auto">
          <a:xfrm>
            <a:off x="5217422" y="3692509"/>
            <a:ext cx="3675058" cy="2760827"/>
            <a:chOff x="1957388" y="1114425"/>
            <a:chExt cx="3147788" cy="3686175"/>
          </a:xfrm>
        </p:grpSpPr>
        <p:sp>
          <p:nvSpPr>
            <p:cNvPr id="14" name="Line 12"/>
            <p:cNvSpPr>
              <a:spLocks noChangeShapeType="1"/>
            </p:cNvSpPr>
            <p:nvPr/>
          </p:nvSpPr>
          <p:spPr bwMode="auto">
            <a:xfrm>
              <a:off x="1957388" y="1724025"/>
              <a:ext cx="251460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5" name="Line 13"/>
            <p:cNvSpPr>
              <a:spLocks noChangeShapeType="1"/>
            </p:cNvSpPr>
            <p:nvPr/>
          </p:nvSpPr>
          <p:spPr bwMode="auto">
            <a:xfrm>
              <a:off x="1957388" y="2743200"/>
              <a:ext cx="251460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6" name="Line 14"/>
            <p:cNvSpPr>
              <a:spLocks noChangeShapeType="1"/>
            </p:cNvSpPr>
            <p:nvPr/>
          </p:nvSpPr>
          <p:spPr bwMode="auto">
            <a:xfrm>
              <a:off x="1957388" y="3752850"/>
              <a:ext cx="251460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7" name="Line 15"/>
            <p:cNvSpPr>
              <a:spLocks noChangeShapeType="1"/>
            </p:cNvSpPr>
            <p:nvPr/>
          </p:nvSpPr>
          <p:spPr bwMode="auto">
            <a:xfrm>
              <a:off x="1957388" y="4800600"/>
              <a:ext cx="251460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graphicFrame>
          <p:nvGraphicFramePr>
            <p:cNvPr id="18" name="Объект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25757592"/>
                </p:ext>
              </p:extLst>
            </p:nvPr>
          </p:nvGraphicFramePr>
          <p:xfrm>
            <a:off x="4550085" y="1114425"/>
            <a:ext cx="555091" cy="7401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49" name="Формула" r:id="rId6" imgW="152268" imgH="203024" progId="Equation.3">
                    <p:embed/>
                  </p:oleObj>
                </mc:Choice>
                <mc:Fallback>
                  <p:oleObj name="Формула" r:id="rId6" imgW="152268" imgH="203024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50085" y="1114425"/>
                          <a:ext cx="555091" cy="74012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9" name="Group 58"/>
          <p:cNvGrpSpPr>
            <a:grpSpLocks/>
          </p:cNvGrpSpPr>
          <p:nvPr/>
        </p:nvGrpSpPr>
        <p:grpSpPr bwMode="auto">
          <a:xfrm>
            <a:off x="1187624" y="4005064"/>
            <a:ext cx="1752600" cy="2852936"/>
            <a:chOff x="1386" y="1008"/>
            <a:chExt cx="1104" cy="2640"/>
          </a:xfrm>
        </p:grpSpPr>
        <p:sp>
          <p:nvSpPr>
            <p:cNvPr id="20" name="Line 28"/>
            <p:cNvSpPr>
              <a:spLocks noChangeShapeType="1"/>
            </p:cNvSpPr>
            <p:nvPr/>
          </p:nvSpPr>
          <p:spPr bwMode="auto">
            <a:xfrm>
              <a:off x="2490" y="1008"/>
              <a:ext cx="0" cy="2592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21" name="Line 26"/>
            <p:cNvSpPr>
              <a:spLocks noChangeShapeType="1"/>
            </p:cNvSpPr>
            <p:nvPr/>
          </p:nvSpPr>
          <p:spPr bwMode="auto">
            <a:xfrm>
              <a:off x="1386" y="1008"/>
              <a:ext cx="0" cy="2640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22" name="Group 58"/>
          <p:cNvGrpSpPr>
            <a:grpSpLocks/>
          </p:cNvGrpSpPr>
          <p:nvPr/>
        </p:nvGrpSpPr>
        <p:grpSpPr bwMode="auto">
          <a:xfrm>
            <a:off x="5809026" y="3951031"/>
            <a:ext cx="1752600" cy="2852936"/>
            <a:chOff x="1386" y="1008"/>
            <a:chExt cx="1104" cy="2640"/>
          </a:xfrm>
        </p:grpSpPr>
        <p:sp>
          <p:nvSpPr>
            <p:cNvPr id="23" name="Line 28"/>
            <p:cNvSpPr>
              <a:spLocks noChangeShapeType="1"/>
            </p:cNvSpPr>
            <p:nvPr/>
          </p:nvSpPr>
          <p:spPr bwMode="auto">
            <a:xfrm>
              <a:off x="2490" y="1008"/>
              <a:ext cx="0" cy="2592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24" name="Line 26"/>
            <p:cNvSpPr>
              <a:spLocks noChangeShapeType="1"/>
            </p:cNvSpPr>
            <p:nvPr/>
          </p:nvSpPr>
          <p:spPr bwMode="auto">
            <a:xfrm>
              <a:off x="1386" y="1008"/>
              <a:ext cx="0" cy="2640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1835696" y="4149080"/>
            <a:ext cx="576064" cy="2304256"/>
            <a:chOff x="1835696" y="4149080"/>
            <a:chExt cx="576064" cy="2304256"/>
          </a:xfrm>
        </p:grpSpPr>
        <p:cxnSp>
          <p:nvCxnSpPr>
            <p:cNvPr id="26" name="Прямая соединительная линия 25"/>
            <p:cNvCxnSpPr/>
            <p:nvPr/>
          </p:nvCxnSpPr>
          <p:spPr>
            <a:xfrm>
              <a:off x="2123728" y="4149080"/>
              <a:ext cx="0" cy="2304256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Овал 26"/>
            <p:cNvSpPr/>
            <p:nvPr/>
          </p:nvSpPr>
          <p:spPr>
            <a:xfrm>
              <a:off x="1835696" y="5013176"/>
              <a:ext cx="576064" cy="57606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0" bIns="216000" rtlCol="0" anchor="ctr"/>
            <a:lstStyle/>
            <a:p>
              <a:pPr algn="ctr"/>
              <a:r>
                <a:rPr lang="ru-RU" sz="8000" dirty="0" smtClean="0">
                  <a:solidFill>
                    <a:schemeClr val="tx1"/>
                  </a:solidFill>
                  <a:sym typeface="Symbol"/>
                </a:rPr>
                <a:t></a:t>
              </a:r>
              <a:endParaRPr lang="ru-RU" sz="8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5809027" y="4703428"/>
            <a:ext cx="1752599" cy="1296144"/>
            <a:chOff x="5809027" y="4703428"/>
            <a:chExt cx="1752599" cy="1296144"/>
          </a:xfrm>
        </p:grpSpPr>
        <p:cxnSp>
          <p:nvCxnSpPr>
            <p:cNvPr id="29" name="Прямая соединительная линия 28"/>
            <p:cNvCxnSpPr/>
            <p:nvPr/>
          </p:nvCxnSpPr>
          <p:spPr>
            <a:xfrm flipH="1">
              <a:off x="5809027" y="5354921"/>
              <a:ext cx="1752599" cy="0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" name="Группа 29"/>
            <p:cNvGrpSpPr/>
            <p:nvPr/>
          </p:nvGrpSpPr>
          <p:grpSpPr>
            <a:xfrm>
              <a:off x="6030642" y="4703428"/>
              <a:ext cx="1224136" cy="1296144"/>
              <a:chOff x="152400" y="4509120"/>
              <a:chExt cx="1224136" cy="1296144"/>
            </a:xfrm>
          </p:grpSpPr>
          <p:cxnSp>
            <p:nvCxnSpPr>
              <p:cNvPr id="33" name="Прямая соединительная линия 32"/>
              <p:cNvCxnSpPr/>
              <p:nvPr/>
            </p:nvCxnSpPr>
            <p:spPr>
              <a:xfrm>
                <a:off x="764468" y="4509120"/>
                <a:ext cx="0" cy="129614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Прямая соединительная линия 33"/>
              <p:cNvCxnSpPr/>
              <p:nvPr/>
            </p:nvCxnSpPr>
            <p:spPr>
              <a:xfrm>
                <a:off x="152400" y="5157192"/>
                <a:ext cx="1224136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Прямая соединительная линия 34"/>
              <p:cNvCxnSpPr/>
              <p:nvPr/>
            </p:nvCxnSpPr>
            <p:spPr>
              <a:xfrm>
                <a:off x="228247" y="4759011"/>
                <a:ext cx="1039723" cy="798767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Прямая соединительная линия 35"/>
              <p:cNvCxnSpPr/>
              <p:nvPr/>
            </p:nvCxnSpPr>
            <p:spPr>
              <a:xfrm flipV="1">
                <a:off x="287593" y="4781589"/>
                <a:ext cx="905287" cy="798767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Овал 30"/>
            <p:cNvSpPr/>
            <p:nvPr/>
          </p:nvSpPr>
          <p:spPr>
            <a:xfrm>
              <a:off x="6277042" y="4992097"/>
              <a:ext cx="741159" cy="7411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6362569" y="5084888"/>
              <a:ext cx="576064" cy="576064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0" bIns="216000" rtlCol="0" anchor="ctr"/>
            <a:lstStyle/>
            <a:p>
              <a:pPr algn="ctr"/>
              <a:r>
                <a:rPr lang="ru-RU" sz="8000" dirty="0" smtClean="0">
                  <a:solidFill>
                    <a:schemeClr val="tx1"/>
                  </a:solidFill>
                  <a:sym typeface="Symbol"/>
                </a:rPr>
                <a:t></a:t>
              </a:r>
              <a:endParaRPr lang="ru-RU" sz="8000" dirty="0">
                <a:solidFill>
                  <a:schemeClr val="tx1"/>
                </a:solidFill>
              </a:endParaRPr>
            </a:p>
          </p:txBody>
        </p:sp>
      </p:grpSp>
      <p:sp>
        <p:nvSpPr>
          <p:cNvPr id="37" name="Text Box 5"/>
          <p:cNvSpPr txBox="1">
            <a:spLocks noChangeArrowheads="1"/>
          </p:cNvSpPr>
          <p:nvPr/>
        </p:nvSpPr>
        <p:spPr bwMode="auto">
          <a:xfrm>
            <a:off x="106789" y="3004750"/>
            <a:ext cx="9037211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ts val="600"/>
              </a:spcBef>
              <a:spcAft>
                <a:spcPct val="0"/>
              </a:spcAft>
              <a:buFontTx/>
              <a:buNone/>
            </a:pPr>
            <a:r>
              <a:rPr lang="ru-RU" altLang="ru-RU" sz="3400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Эти поверхности перпендикулярны линиям Е</a:t>
            </a:r>
          </a:p>
        </p:txBody>
      </p:sp>
    </p:spTree>
    <p:extLst>
      <p:ext uri="{BB962C8B-B14F-4D97-AF65-F5344CB8AC3E}">
        <p14:creationId xmlns:p14="http://schemas.microsoft.com/office/powerpoint/2010/main" val="7997552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250825" y="1700213"/>
            <a:ext cx="8713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ru-RU" altLang="ru-RU" sz="2400" smtClean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755650" y="2852738"/>
            <a:ext cx="1873250" cy="277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А. 200 В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Б. 100 В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В. 50 В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Г. 0 В</a:t>
            </a:r>
          </a:p>
        </p:txBody>
      </p:sp>
      <p:grpSp>
        <p:nvGrpSpPr>
          <p:cNvPr id="10244" name="Group 7"/>
          <p:cNvGrpSpPr>
            <a:grpSpLocks/>
          </p:cNvGrpSpPr>
          <p:nvPr/>
        </p:nvGrpSpPr>
        <p:grpSpPr bwMode="auto">
          <a:xfrm>
            <a:off x="3789363" y="2057400"/>
            <a:ext cx="3095626" cy="2735263"/>
            <a:chOff x="2387" y="1797"/>
            <a:chExt cx="1950" cy="1723"/>
          </a:xfrm>
        </p:grpSpPr>
        <p:sp>
          <p:nvSpPr>
            <p:cNvPr id="10251" name="Line 11"/>
            <p:cNvSpPr>
              <a:spLocks noChangeShapeType="1"/>
            </p:cNvSpPr>
            <p:nvPr/>
          </p:nvSpPr>
          <p:spPr bwMode="auto">
            <a:xfrm flipH="1">
              <a:off x="2472" y="2681"/>
              <a:ext cx="791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252" name="Line 12"/>
            <p:cNvSpPr>
              <a:spLocks noChangeShapeType="1"/>
            </p:cNvSpPr>
            <p:nvPr/>
          </p:nvSpPr>
          <p:spPr bwMode="auto">
            <a:xfrm>
              <a:off x="3541" y="2681"/>
              <a:ext cx="791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253" name="Line 13"/>
            <p:cNvSpPr>
              <a:spLocks noChangeShapeType="1"/>
            </p:cNvSpPr>
            <p:nvPr/>
          </p:nvSpPr>
          <p:spPr bwMode="auto">
            <a:xfrm>
              <a:off x="3402" y="2806"/>
              <a:ext cx="0" cy="71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254" name="Line 14"/>
            <p:cNvSpPr>
              <a:spLocks noChangeShapeType="1"/>
            </p:cNvSpPr>
            <p:nvPr/>
          </p:nvSpPr>
          <p:spPr bwMode="auto">
            <a:xfrm flipV="1">
              <a:off x="3402" y="1842"/>
              <a:ext cx="0" cy="71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255" name="Line 15"/>
            <p:cNvSpPr>
              <a:spLocks noChangeShapeType="1"/>
            </p:cNvSpPr>
            <p:nvPr/>
          </p:nvSpPr>
          <p:spPr bwMode="auto">
            <a:xfrm flipH="1">
              <a:off x="2706" y="2765"/>
              <a:ext cx="604" cy="58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256" name="Line 16"/>
            <p:cNvSpPr>
              <a:spLocks noChangeShapeType="1"/>
            </p:cNvSpPr>
            <p:nvPr/>
          </p:nvSpPr>
          <p:spPr bwMode="auto">
            <a:xfrm flipV="1">
              <a:off x="3494" y="2051"/>
              <a:ext cx="604" cy="54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257" name="Line 17"/>
            <p:cNvSpPr>
              <a:spLocks noChangeShapeType="1"/>
            </p:cNvSpPr>
            <p:nvPr/>
          </p:nvSpPr>
          <p:spPr bwMode="auto">
            <a:xfrm flipH="1" flipV="1">
              <a:off x="2751" y="2094"/>
              <a:ext cx="559" cy="50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258" name="Line 18"/>
            <p:cNvSpPr>
              <a:spLocks noChangeShapeType="1"/>
            </p:cNvSpPr>
            <p:nvPr/>
          </p:nvSpPr>
          <p:spPr bwMode="auto">
            <a:xfrm>
              <a:off x="3494" y="2765"/>
              <a:ext cx="652" cy="54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259" name="Oval 19"/>
            <p:cNvSpPr>
              <a:spLocks noChangeArrowheads="1"/>
            </p:cNvSpPr>
            <p:nvPr/>
          </p:nvSpPr>
          <p:spPr bwMode="auto">
            <a:xfrm>
              <a:off x="2718" y="1988"/>
              <a:ext cx="1404" cy="138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ru-RU" altLang="ru-RU" sz="1800" smtClean="0">
                <a:solidFill>
                  <a:srgbClr val="000000"/>
                </a:solidFill>
              </a:endParaRPr>
            </a:p>
          </p:txBody>
        </p:sp>
        <p:sp>
          <p:nvSpPr>
            <p:cNvPr id="10260" name="Oval 20"/>
            <p:cNvSpPr>
              <a:spLocks noChangeArrowheads="1"/>
            </p:cNvSpPr>
            <p:nvPr/>
          </p:nvSpPr>
          <p:spPr bwMode="auto">
            <a:xfrm>
              <a:off x="2963" y="2244"/>
              <a:ext cx="878" cy="875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ru-RU" altLang="ru-RU" sz="1800" smtClean="0">
                <a:solidFill>
                  <a:srgbClr val="000000"/>
                </a:solidFill>
              </a:endParaRPr>
            </a:p>
          </p:txBody>
        </p:sp>
        <p:sp>
          <p:nvSpPr>
            <p:cNvPr id="10261" name="Oval 21"/>
            <p:cNvSpPr>
              <a:spLocks noChangeArrowheads="1"/>
            </p:cNvSpPr>
            <p:nvPr/>
          </p:nvSpPr>
          <p:spPr bwMode="auto">
            <a:xfrm>
              <a:off x="4014" y="2931"/>
              <a:ext cx="70" cy="7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ru-RU" altLang="ru-RU" sz="1800" smtClean="0">
                <a:solidFill>
                  <a:srgbClr val="000000"/>
                </a:solidFill>
              </a:endParaRPr>
            </a:p>
          </p:txBody>
        </p:sp>
        <p:sp>
          <p:nvSpPr>
            <p:cNvPr id="10262" name="Oval 22"/>
            <p:cNvSpPr>
              <a:spLocks noChangeArrowheads="1"/>
            </p:cNvSpPr>
            <p:nvPr/>
          </p:nvSpPr>
          <p:spPr bwMode="auto">
            <a:xfrm>
              <a:off x="3087" y="2019"/>
              <a:ext cx="70" cy="7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ru-RU" altLang="ru-RU" sz="1800" smtClean="0">
                <a:solidFill>
                  <a:srgbClr val="000000"/>
                </a:solidFill>
              </a:endParaRPr>
            </a:p>
          </p:txBody>
        </p:sp>
        <p:sp>
          <p:nvSpPr>
            <p:cNvPr id="10263" name="Rectangle 23"/>
            <p:cNvSpPr>
              <a:spLocks noChangeArrowheads="1"/>
            </p:cNvSpPr>
            <p:nvPr/>
          </p:nvSpPr>
          <p:spPr bwMode="auto">
            <a:xfrm>
              <a:off x="2387" y="2350"/>
              <a:ext cx="255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ru-RU" altLang="ru-RU" sz="2800" i="1" dirty="0" smtClean="0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Е</a:t>
              </a:r>
            </a:p>
          </p:txBody>
        </p:sp>
        <p:sp>
          <p:nvSpPr>
            <p:cNvPr id="10264" name="Line 24"/>
            <p:cNvSpPr>
              <a:spLocks noChangeShapeType="1"/>
            </p:cNvSpPr>
            <p:nvPr/>
          </p:nvSpPr>
          <p:spPr bwMode="auto">
            <a:xfrm>
              <a:off x="2472" y="2386"/>
              <a:ext cx="15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265" name="Text Box 25"/>
            <p:cNvSpPr txBox="1">
              <a:spLocks noChangeArrowheads="1"/>
            </p:cNvSpPr>
            <p:nvPr/>
          </p:nvSpPr>
          <p:spPr bwMode="auto">
            <a:xfrm>
              <a:off x="2835" y="1797"/>
              <a:ext cx="27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ru-RU" altLang="ru-RU" sz="2800" b="1" smtClean="0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А</a:t>
              </a:r>
            </a:p>
          </p:txBody>
        </p:sp>
        <p:sp>
          <p:nvSpPr>
            <p:cNvPr id="10266" name="Text Box 26"/>
            <p:cNvSpPr txBox="1">
              <a:spLocks noChangeArrowheads="1"/>
            </p:cNvSpPr>
            <p:nvPr/>
          </p:nvSpPr>
          <p:spPr bwMode="auto">
            <a:xfrm>
              <a:off x="4059" y="2840"/>
              <a:ext cx="27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ru-RU" altLang="ru-RU" sz="2800" b="1" smtClean="0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В</a:t>
              </a:r>
            </a:p>
          </p:txBody>
        </p:sp>
      </p:grpSp>
      <p:sp>
        <p:nvSpPr>
          <p:cNvPr id="10245" name="WordArt 7">
            <a:hlinkClick r:id="" action="ppaction://noaction"/>
          </p:cNvPr>
          <p:cNvSpPr>
            <a:spLocks noChangeArrowheads="1" noChangeShapeType="1" noTextEdit="1"/>
          </p:cNvSpPr>
          <p:nvPr/>
        </p:nvSpPr>
        <p:spPr bwMode="auto">
          <a:xfrm>
            <a:off x="304800" y="152400"/>
            <a:ext cx="84582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ial"/>
              </a:rPr>
              <a:t>Потенциал электрического поля</a:t>
            </a:r>
          </a:p>
        </p:txBody>
      </p:sp>
      <p:sp>
        <p:nvSpPr>
          <p:cNvPr id="10246" name="Text Box 27"/>
          <p:cNvSpPr txBox="1">
            <a:spLocks noChangeArrowheads="1"/>
          </p:cNvSpPr>
          <p:nvPr/>
        </p:nvSpPr>
        <p:spPr bwMode="auto">
          <a:xfrm>
            <a:off x="304800" y="1143000"/>
            <a:ext cx="83058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sz="2800" dirty="0" smtClean="0">
                <a:solidFill>
                  <a:srgbClr val="000000"/>
                </a:solidFill>
                <a:latin typeface="Times New Roman" pitchFamily="18" charset="0"/>
              </a:rPr>
              <a:t>Потенциал точки А равен 100 В. Чему равен потенциал точки В?</a:t>
            </a:r>
          </a:p>
        </p:txBody>
      </p:sp>
      <p:graphicFrame>
        <p:nvGraphicFramePr>
          <p:cNvPr id="65563" name="Object 27"/>
          <p:cNvGraphicFramePr>
            <a:graphicFrameLocks noChangeAspect="1"/>
          </p:cNvGraphicFramePr>
          <p:nvPr/>
        </p:nvGraphicFramePr>
        <p:xfrm>
          <a:off x="3124200" y="5181600"/>
          <a:ext cx="3862388" cy="85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3" name="Формула" r:id="rId3" imgW="977476" imgH="215806" progId="Equation.3">
                  <p:embed/>
                </p:oleObj>
              </mc:Choice>
              <mc:Fallback>
                <p:oleObj name="Формула" r:id="rId3" imgW="977476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5181600"/>
                        <a:ext cx="3862388" cy="852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74" name="AutoShape 6"/>
          <p:cNvSpPr>
            <a:spLocks noChangeArrowheads="1"/>
          </p:cNvSpPr>
          <p:nvPr/>
        </p:nvSpPr>
        <p:spPr bwMode="auto">
          <a:xfrm>
            <a:off x="2971800" y="5181600"/>
            <a:ext cx="4343400" cy="990600"/>
          </a:xfrm>
          <a:prstGeom prst="roundRect">
            <a:avLst>
              <a:gd name="adj" fmla="val 30208"/>
            </a:avLst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smtClean="0">
              <a:solidFill>
                <a:srgbClr val="000000"/>
              </a:solidFill>
            </a:endParaRPr>
          </a:p>
        </p:txBody>
      </p:sp>
      <p:sp>
        <p:nvSpPr>
          <p:cNvPr id="2" name="AutoShape 6"/>
          <p:cNvSpPr>
            <a:spLocks noChangeArrowheads="1"/>
          </p:cNvSpPr>
          <p:nvPr/>
        </p:nvSpPr>
        <p:spPr bwMode="auto">
          <a:xfrm>
            <a:off x="457200" y="3581400"/>
            <a:ext cx="2209800" cy="533400"/>
          </a:xfrm>
          <a:prstGeom prst="roundRect">
            <a:avLst>
              <a:gd name="adj" fmla="val 30208"/>
            </a:avLst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b="1" smtClean="0">
              <a:solidFill>
                <a:srgbClr val="000000"/>
              </a:solidFill>
            </a:endParaRPr>
          </a:p>
        </p:txBody>
      </p:sp>
      <p:sp>
        <p:nvSpPr>
          <p:cNvPr id="29" name="Oval 9"/>
          <p:cNvSpPr>
            <a:spLocks noChangeArrowheads="1"/>
          </p:cNvSpPr>
          <p:nvPr/>
        </p:nvSpPr>
        <p:spPr bwMode="auto">
          <a:xfrm>
            <a:off x="5178574" y="3254847"/>
            <a:ext cx="441325" cy="401638"/>
          </a:xfrm>
          <a:prstGeom prst="ellipse">
            <a:avLst/>
          </a:prstGeom>
          <a:solidFill>
            <a:srgbClr val="FF0F15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4400" dirty="0" smtClean="0">
                <a:solidFill>
                  <a:srgbClr val="FFFF00"/>
                </a:solidFill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676209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5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5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5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4" grpId="0" animBg="1"/>
      <p:bldP spid="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1115</TotalTime>
  <Words>1028</Words>
  <Application>Microsoft Office PowerPoint</Application>
  <PresentationFormat>Экран (4:3)</PresentationFormat>
  <Paragraphs>261</Paragraphs>
  <Slides>41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7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41</vt:i4>
      </vt:variant>
    </vt:vector>
  </HeadingPairs>
  <TitlesOfParts>
    <vt:vector size="50" baseType="lpstr">
      <vt:lpstr>Тема Office</vt:lpstr>
      <vt:lpstr>Оформление по умолчанию</vt:lpstr>
      <vt:lpstr>1_Тема Office</vt:lpstr>
      <vt:lpstr>2_Оформление по умолчанию</vt:lpstr>
      <vt:lpstr>1_Оформление по умолчанию</vt:lpstr>
      <vt:lpstr>3_Оформление по умолчанию</vt:lpstr>
      <vt:lpstr>4_Оформление по умолчанию</vt:lpstr>
      <vt:lpstr>Формула</vt:lpstr>
      <vt:lpstr>Equation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Kavit</dc:creator>
  <cp:lastModifiedBy>Kavit</cp:lastModifiedBy>
  <cp:revision>76</cp:revision>
  <dcterms:created xsi:type="dcterms:W3CDTF">2016-02-26T07:42:16Z</dcterms:created>
  <dcterms:modified xsi:type="dcterms:W3CDTF">2020-04-26T19:20:36Z</dcterms:modified>
</cp:coreProperties>
</file>